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9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9AC-4499-4B34-A805-882EF660220A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2A85-7A2C-4088-9607-330AB53D9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9AC-4499-4B34-A805-882EF660220A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2A85-7A2C-4088-9607-330AB53D9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9AC-4499-4B34-A805-882EF660220A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2A85-7A2C-4088-9607-330AB53D9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9AC-4499-4B34-A805-882EF660220A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2A85-7A2C-4088-9607-330AB53D9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9AC-4499-4B34-A805-882EF660220A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2A85-7A2C-4088-9607-330AB53D9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9AC-4499-4B34-A805-882EF660220A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2A85-7A2C-4088-9607-330AB53D9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9AC-4499-4B34-A805-882EF660220A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2A85-7A2C-4088-9607-330AB53D9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9AC-4499-4B34-A805-882EF660220A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2A85-7A2C-4088-9607-330AB53D9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9AC-4499-4B34-A805-882EF660220A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2A85-7A2C-4088-9607-330AB53D9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9AC-4499-4B34-A805-882EF660220A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2A85-7A2C-4088-9607-330AB53D9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D9AC-4499-4B34-A805-882EF660220A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32A85-7A2C-4088-9607-330AB53D9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D9AC-4499-4B34-A805-882EF660220A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32A85-7A2C-4088-9607-330AB53D9E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university.mobi/login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INSTALLATION INSTRUCTIONS FOR EXAM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Step 10: Now click on “FINISH” to complete the installation process.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b="31314"/>
          <a:stretch>
            <a:fillRect/>
          </a:stretch>
        </p:blipFill>
        <p:spPr bwMode="auto">
          <a:xfrm>
            <a:off x="152401" y="1143001"/>
            <a:ext cx="89153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572000" y="5715000"/>
            <a:ext cx="990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Step 11: Now click on 2nd DOWNLOAD option to download the “SEB Configuration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” Kindly go to step 5 for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downloading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DOWNLOAD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Once the SEB Configuration is downloaded – Double click on it and you will enter the safe browser mode.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b="41849"/>
          <a:stretch>
            <a:fillRect/>
          </a:stretch>
        </p:blipFill>
        <p:spPr bwMode="auto">
          <a:xfrm>
            <a:off x="76200" y="1219200"/>
            <a:ext cx="8915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267200" y="2590800"/>
            <a:ext cx="990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1"/>
            <a:ext cx="830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Step 12: You will now again be redirected to the www.muniversity.mobi platform. Click on login and enter your user id and password to login to your account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0287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581400" y="4038600"/>
            <a:ext cx="990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Step 13: Now you will enter the Dashboard. Here click on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Pariksha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tab.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b="18589"/>
          <a:stretch>
            <a:fillRect/>
          </a:stretch>
        </p:blipFill>
        <p:spPr bwMode="auto">
          <a:xfrm>
            <a:off x="-1" y="1295400"/>
            <a:ext cx="914400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0" y="4267200"/>
            <a:ext cx="990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1143000" y="4114800"/>
            <a:ext cx="1752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CLICK HERE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Step 14: Now you will enter the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Pariksha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tab. Please follow the instructions as shown in the below image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r="231" b="43619"/>
          <a:stretch>
            <a:fillRect/>
          </a:stretch>
        </p:blipFill>
        <p:spPr bwMode="auto">
          <a:xfrm>
            <a:off x="304800" y="1295400"/>
            <a:ext cx="8839200" cy="533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7848600" y="4267200"/>
            <a:ext cx="990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153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Step 15: Once you click on MCQ test it will take you to the below screen. Here please follow the below process: 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a. Enable your camera to capture your image for Proctoring. 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b. Once the camera is enabled, hold any Identity card in your hand. 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c. Now click on “Take Photo ID Picture” and the picture of your Identity card will be captured and be visible in the “Picture Preview” box. 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d. Now click on “Upload” to save the picture. 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e. You will get notification of “Photo ID Picture uploaded successfully” 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f. Now allow the camera to capture your own picture 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g. Then Click on “Take Picture” to capture your image 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h. Then click on “Upload” to save the picture. </a:t>
            </a:r>
          </a:p>
          <a:p>
            <a:pPr algn="just"/>
            <a:r>
              <a:rPr lang="en-US" sz="2400" dirty="0" err="1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You will get notification of “Photo uploaded successfully” 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j. Now read the guidelines and click on “I agree terms and condition” </a:t>
            </a:r>
          </a:p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k. Now at the bottom of the page click on “Start Test” to begin with the MCQ test.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Step 16: Here you will be redirected to the MCQ test screen: 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Here select the correct and click on “NEXT” button to go to next question.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b="55130"/>
          <a:stretch>
            <a:fillRect/>
          </a:stretch>
        </p:blipFill>
        <p:spPr bwMode="auto">
          <a:xfrm>
            <a:off x="0" y="1524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495800" y="4648200"/>
            <a:ext cx="990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Step 17: At the last question you will be redirected to 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below page: Here click on “SUBMIT Button to submit your test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r="731" b="47811"/>
          <a:stretch>
            <a:fillRect/>
          </a:stretch>
        </p:blipFill>
        <p:spPr bwMode="auto">
          <a:xfrm>
            <a:off x="76200" y="1143000"/>
            <a:ext cx="8763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038600" y="6096000"/>
            <a:ext cx="990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196334"/>
            <a:ext cx="868680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STEP</a:t>
            </a:r>
            <a:r>
              <a:rPr lang="en-US" sz="2400" b="1" dirty="0" smtClean="0">
                <a:solidFill>
                  <a:srgbClr val="222222"/>
                </a:solidFill>
                <a:latin typeface="Arial" pitchFamily="34" charset="0"/>
                <a:cs typeface="Arial" pitchFamily="34" charset="0"/>
              </a:rPr>
              <a:t>1: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Login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Url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 :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https://www.muniversity.mobi/login</a:t>
            </a:r>
            <a:endParaRPr lang="en-US" sz="2400" b="1" dirty="0">
              <a:solidFill>
                <a:srgbClr val="1155CC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STEP 2: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Please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check your email ID from IIS University. You must have received an email from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info@muniversity.mobi.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KINDLY NOTE DOWN THE EMAIL ID AND PASSWORD ON PAPER AS YOU WON’T BE ALLOWED TO COPY AND PASTE. </a:t>
            </a:r>
          </a:p>
          <a:p>
            <a:pPr algn="just"/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8333" r="13095"/>
          <a:stretch>
            <a:fillRect/>
          </a:stretch>
        </p:blipFill>
        <p:spPr bwMode="auto">
          <a:xfrm>
            <a:off x="228600" y="2819400"/>
            <a:ext cx="8458200" cy="39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819400" y="5410200"/>
            <a:ext cx="1295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Step 3: Now you will enter the Dashboard, here please click on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PARIKSHA TAB as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shown in below image.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t="667" r="6250"/>
          <a:stretch>
            <a:fillRect/>
          </a:stretch>
        </p:blipFill>
        <p:spPr bwMode="auto">
          <a:xfrm>
            <a:off x="304800" y="1181100"/>
            <a:ext cx="8229600" cy="510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1809750" y="5410200"/>
            <a:ext cx="1752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CLICK HERE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" y="5334000"/>
            <a:ext cx="1295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Step 4: Kindly click on the start test option to install the safe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browser. Kindly use MCQ test view for attempting paper. 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b="37500"/>
          <a:stretch>
            <a:fillRect/>
          </a:stretch>
        </p:blipFill>
        <p:spPr bwMode="auto">
          <a:xfrm>
            <a:off x="304800" y="1219200"/>
            <a:ext cx="8628759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533400" y="2438400"/>
            <a:ext cx="1295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467600" y="3657600"/>
            <a:ext cx="12954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Step 5: Now you will get the below pop-up as shown on the screen. Now click on the first Download option.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b="43787"/>
          <a:stretch>
            <a:fillRect/>
          </a:stretch>
        </p:blipFill>
        <p:spPr bwMode="auto">
          <a:xfrm>
            <a:off x="76200" y="1143000"/>
            <a:ext cx="8915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276600" y="2057400"/>
            <a:ext cx="990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4114800" y="1905000"/>
            <a:ext cx="1752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CLICK HERE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Step 6: Please open the downloaded software as shown in the below image: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3999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0" y="6324600"/>
            <a:ext cx="9906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1143000" y="6324600"/>
            <a:ext cx="17526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CLICK HERE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Step 7: You will get the below pop-up to install the safe browser. Here click on the “NEXT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” and follow instructions.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b="32177"/>
          <a:stretch>
            <a:fillRect/>
          </a:stretch>
        </p:blipFill>
        <p:spPr bwMode="auto">
          <a:xfrm>
            <a:off x="0" y="1143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Arial" pitchFamily="34" charset="0"/>
                <a:cs typeface="Arial" pitchFamily="34" charset="0"/>
              </a:rPr>
              <a:t>Step 8: Here select the “I accept the terms in the license agreement” and click on NEXT.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r="31640" b="33697"/>
          <a:stretch>
            <a:fillRect/>
          </a:stretch>
        </p:blipFill>
        <p:spPr bwMode="auto">
          <a:xfrm>
            <a:off x="304800" y="1071563"/>
            <a:ext cx="8458200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572000" y="5486400"/>
            <a:ext cx="1981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Step 9: Now at this screen click on “INSTALL” to install the safe browser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b="805"/>
          <a:stretch>
            <a:fillRect/>
          </a:stretch>
        </p:blipFill>
        <p:spPr bwMode="auto">
          <a:xfrm>
            <a:off x="-60399" y="990600"/>
            <a:ext cx="92043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572000" y="4495800"/>
            <a:ext cx="990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549</Words>
  <Application>Microsoft Office PowerPoint</Application>
  <PresentationFormat>On-screen Show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INSTALLATION INSTRUCTIONS FOR EXAM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INSTRUCTIONS FOR EXAM</dc:title>
  <dc:creator>aadhya</dc:creator>
  <cp:lastModifiedBy>aadhya</cp:lastModifiedBy>
  <cp:revision>15</cp:revision>
  <dcterms:created xsi:type="dcterms:W3CDTF">2020-06-03T04:48:40Z</dcterms:created>
  <dcterms:modified xsi:type="dcterms:W3CDTF">2020-06-03T09:23:30Z</dcterms:modified>
</cp:coreProperties>
</file>