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6" r:id="rId2"/>
  </p:sldIdLst>
  <p:sldSz cx="30267275" cy="42794238"/>
  <p:notesSz cx="6858000" cy="9144000"/>
  <p:defaultTextStyle>
    <a:defPPr>
      <a:defRPr lang="en-US"/>
    </a:defPPr>
    <a:lvl1pPr algn="l" rtl="0" fontAlgn="base">
      <a:spcBef>
        <a:spcPct val="0"/>
      </a:spcBef>
      <a:spcAft>
        <a:spcPct val="0"/>
      </a:spcAft>
      <a:defRPr sz="2800" kern="1200">
        <a:solidFill>
          <a:schemeClr val="tx1"/>
        </a:solidFill>
        <a:latin typeface="Arial" charset="0"/>
        <a:ea typeface="+mn-ea"/>
        <a:cs typeface="+mn-cs"/>
      </a:defRPr>
    </a:lvl1pPr>
    <a:lvl2pPr marL="455613" indent="1588" algn="l" rtl="0" fontAlgn="base">
      <a:spcBef>
        <a:spcPct val="0"/>
      </a:spcBef>
      <a:spcAft>
        <a:spcPct val="0"/>
      </a:spcAft>
      <a:defRPr sz="2800" kern="1200">
        <a:solidFill>
          <a:schemeClr val="tx1"/>
        </a:solidFill>
        <a:latin typeface="Arial" charset="0"/>
        <a:ea typeface="+mn-ea"/>
        <a:cs typeface="+mn-cs"/>
      </a:defRPr>
    </a:lvl2pPr>
    <a:lvl3pPr marL="912813" indent="1588" algn="l" rtl="0" fontAlgn="base">
      <a:spcBef>
        <a:spcPct val="0"/>
      </a:spcBef>
      <a:spcAft>
        <a:spcPct val="0"/>
      </a:spcAft>
      <a:defRPr sz="2800" kern="1200">
        <a:solidFill>
          <a:schemeClr val="tx1"/>
        </a:solidFill>
        <a:latin typeface="Arial" charset="0"/>
        <a:ea typeface="+mn-ea"/>
        <a:cs typeface="+mn-cs"/>
      </a:defRPr>
    </a:lvl3pPr>
    <a:lvl4pPr marL="1370013" indent="1588" algn="l" rtl="0" fontAlgn="base">
      <a:spcBef>
        <a:spcPct val="0"/>
      </a:spcBef>
      <a:spcAft>
        <a:spcPct val="0"/>
      </a:spcAft>
      <a:defRPr sz="2800" kern="1200">
        <a:solidFill>
          <a:schemeClr val="tx1"/>
        </a:solidFill>
        <a:latin typeface="Arial" charset="0"/>
        <a:ea typeface="+mn-ea"/>
        <a:cs typeface="+mn-cs"/>
      </a:defRPr>
    </a:lvl4pPr>
    <a:lvl5pPr marL="1827213" indent="1588" algn="l" rtl="0" fontAlgn="base">
      <a:spcBef>
        <a:spcPct val="0"/>
      </a:spcBef>
      <a:spcAft>
        <a:spcPct val="0"/>
      </a:spcAft>
      <a:defRPr sz="2800" kern="1200">
        <a:solidFill>
          <a:schemeClr val="tx1"/>
        </a:solidFill>
        <a:latin typeface="Arial" charset="0"/>
        <a:ea typeface="+mn-ea"/>
        <a:cs typeface="+mn-cs"/>
      </a:defRPr>
    </a:lvl5pPr>
    <a:lvl6pPr marL="2286000" algn="l" defTabSz="914400" rtl="0" eaLnBrk="1" latinLnBrk="0" hangingPunct="1">
      <a:defRPr sz="2800" kern="1200">
        <a:solidFill>
          <a:schemeClr val="tx1"/>
        </a:solidFill>
        <a:latin typeface="Arial" charset="0"/>
        <a:ea typeface="+mn-ea"/>
        <a:cs typeface="+mn-cs"/>
      </a:defRPr>
    </a:lvl6pPr>
    <a:lvl7pPr marL="2743200" algn="l" defTabSz="914400" rtl="0" eaLnBrk="1" latinLnBrk="0" hangingPunct="1">
      <a:defRPr sz="2800" kern="1200">
        <a:solidFill>
          <a:schemeClr val="tx1"/>
        </a:solidFill>
        <a:latin typeface="Arial" charset="0"/>
        <a:ea typeface="+mn-ea"/>
        <a:cs typeface="+mn-cs"/>
      </a:defRPr>
    </a:lvl7pPr>
    <a:lvl8pPr marL="3200400" algn="l" defTabSz="914400" rtl="0" eaLnBrk="1" latinLnBrk="0" hangingPunct="1">
      <a:defRPr sz="2800" kern="1200">
        <a:solidFill>
          <a:schemeClr val="tx1"/>
        </a:solidFill>
        <a:latin typeface="Arial" charset="0"/>
        <a:ea typeface="+mn-ea"/>
        <a:cs typeface="+mn-cs"/>
      </a:defRPr>
    </a:lvl8pPr>
    <a:lvl9pPr marL="3657600" algn="l" defTabSz="914400" rtl="0" eaLnBrk="1" latinLnBrk="0" hangingPunct="1">
      <a:defRPr sz="28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3479">
          <p15:clr>
            <a:srgbClr val="A4A3A4"/>
          </p15:clr>
        </p15:guide>
        <p15:guide id="2" pos="953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CC"/>
    <a:srgbClr val="FFFFCC"/>
    <a:srgbClr val="CCFFFF"/>
    <a:srgbClr val="CCFFCC"/>
    <a:srgbClr val="FFFF99"/>
    <a:srgbClr val="FFCCFF"/>
    <a:srgbClr val="FF66FF"/>
    <a:srgbClr val="FFA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60" autoAdjust="0"/>
  </p:normalViewPr>
  <p:slideViewPr>
    <p:cSldViewPr>
      <p:cViewPr varScale="1">
        <p:scale>
          <a:sx n="15" d="100"/>
          <a:sy n="15" d="100"/>
        </p:scale>
        <p:origin x="-2568" y="-216"/>
      </p:cViewPr>
      <p:guideLst>
        <p:guide orient="horz" pos="13479"/>
        <p:guide pos="9533"/>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 /><Relationship Id="rId7"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theme" Target="theme/theme1.xml" /><Relationship Id="rId5" Type="http://schemas.openxmlformats.org/officeDocument/2006/relationships/viewProps" Target="viewProps.xml" /><Relationship Id="rId4" Type="http://schemas.openxmlformats.org/officeDocument/2006/relationships/presProps" Target="presProps.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4099" name="Rectangle 1027"/>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4100" name="Rectangle 1028"/>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4101" name="Rectangle 1029"/>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FA119635-4EBF-4246-B62C-795D18656DB7}" type="slidenum">
              <a:rPr lang="en-US"/>
              <a:pPr>
                <a:defRPr/>
              </a:pPr>
              <a:t>‹#›</a:t>
            </a:fld>
            <a:endParaRPr lang="en-US"/>
          </a:p>
        </p:txBody>
      </p:sp>
    </p:spTree>
    <p:extLst>
      <p:ext uri="{BB962C8B-B14F-4D97-AF65-F5344CB8AC3E}">
        <p14:creationId xmlns:p14="http://schemas.microsoft.com/office/powerpoint/2010/main" val="100036041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69546" y="13293598"/>
            <a:ext cx="25728185" cy="9173732"/>
          </a:xfrm>
        </p:spPr>
        <p:txBody>
          <a:bodyPr/>
          <a:lstStyle/>
          <a:p>
            <a:r>
              <a:rPr lang="en-US"/>
              <a:t>Click to edit Master title style</a:t>
            </a:r>
          </a:p>
        </p:txBody>
      </p:sp>
      <p:sp>
        <p:nvSpPr>
          <p:cNvPr id="3" name="Subtitle 2"/>
          <p:cNvSpPr>
            <a:spLocks noGrp="1"/>
          </p:cNvSpPr>
          <p:nvPr>
            <p:ph type="subTitle" idx="1"/>
          </p:nvPr>
        </p:nvSpPr>
        <p:spPr>
          <a:xfrm>
            <a:off x="4540342" y="24250423"/>
            <a:ext cx="21186592" cy="10935598"/>
          </a:xfrm>
        </p:spPr>
        <p:txBody>
          <a:bodyPr/>
          <a:lstStyle>
            <a:lvl1pPr marL="0" indent="0" algn="ctr">
              <a:buNone/>
              <a:defRPr/>
            </a:lvl1pPr>
            <a:lvl2pPr marL="457159" indent="0" algn="ctr">
              <a:buNone/>
              <a:defRPr/>
            </a:lvl2pPr>
            <a:lvl3pPr marL="914317" indent="0" algn="ctr">
              <a:buNone/>
              <a:defRPr/>
            </a:lvl3pPr>
            <a:lvl4pPr marL="1371476" indent="0" algn="ctr">
              <a:buNone/>
              <a:defRPr/>
            </a:lvl4pPr>
            <a:lvl5pPr marL="1828635" indent="0" algn="ctr">
              <a:buNone/>
              <a:defRPr/>
            </a:lvl5pPr>
            <a:lvl6pPr marL="2285795" indent="0" algn="ctr">
              <a:buNone/>
              <a:defRPr/>
            </a:lvl6pPr>
            <a:lvl7pPr marL="2742954" indent="0" algn="ctr">
              <a:buNone/>
              <a:defRPr/>
            </a:lvl7pPr>
            <a:lvl8pPr marL="3200113" indent="0" algn="ctr">
              <a:buNone/>
              <a:defRPr/>
            </a:lvl8pPr>
            <a:lvl9pPr marL="3657271"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546C169-A764-47A1-B958-34D1BADF5A21}" type="slidenum">
              <a:rPr lang="en-US"/>
              <a:pPr>
                <a:defRPr/>
              </a:pPr>
              <a:t>‹#›</a:t>
            </a:fld>
            <a:endParaRPr lang="en-US"/>
          </a:p>
        </p:txBody>
      </p:sp>
    </p:spTree>
    <p:extLst>
      <p:ext uri="{BB962C8B-B14F-4D97-AF65-F5344CB8AC3E}">
        <p14:creationId xmlns:p14="http://schemas.microsoft.com/office/powerpoint/2010/main" val="3350703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394BB28-B631-4655-A94F-BACA50F8C883}" type="slidenum">
              <a:rPr lang="en-US"/>
              <a:pPr>
                <a:defRPr/>
              </a:pPr>
              <a:t>‹#›</a:t>
            </a:fld>
            <a:endParaRPr lang="en-US"/>
          </a:p>
        </p:txBody>
      </p:sp>
    </p:spTree>
    <p:extLst>
      <p:ext uri="{BB962C8B-B14F-4D97-AF65-F5344CB8AC3E}">
        <p14:creationId xmlns:p14="http://schemas.microsoft.com/office/powerpoint/2010/main" val="3454152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565685" y="3804995"/>
            <a:ext cx="6430794" cy="342343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70798" y="3804995"/>
            <a:ext cx="19174779" cy="342343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D9D7A24-A717-43D3-8147-AD3B9C431B92}" type="slidenum">
              <a:rPr lang="en-US"/>
              <a:pPr>
                <a:defRPr/>
              </a:pPr>
              <a:t>‹#›</a:t>
            </a:fld>
            <a:endParaRPr lang="en-US"/>
          </a:p>
        </p:txBody>
      </p:sp>
    </p:spTree>
    <p:extLst>
      <p:ext uri="{BB962C8B-B14F-4D97-AF65-F5344CB8AC3E}">
        <p14:creationId xmlns:p14="http://schemas.microsoft.com/office/powerpoint/2010/main" val="4188258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0153E3A-1AC9-4578-81B1-DE0BFB6942F4}" type="slidenum">
              <a:rPr lang="en-US"/>
              <a:pPr>
                <a:defRPr/>
              </a:pPr>
              <a:t>‹#›</a:t>
            </a:fld>
            <a:endParaRPr lang="en-US"/>
          </a:p>
        </p:txBody>
      </p:sp>
    </p:spTree>
    <p:extLst>
      <p:ext uri="{BB962C8B-B14F-4D97-AF65-F5344CB8AC3E}">
        <p14:creationId xmlns:p14="http://schemas.microsoft.com/office/powerpoint/2010/main" val="860970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0907" y="27499968"/>
            <a:ext cx="25726933" cy="849799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390907" y="18138728"/>
            <a:ext cx="25726933" cy="9361240"/>
          </a:xfrm>
        </p:spPr>
        <p:txBody>
          <a:bodyPr anchor="b"/>
          <a:lstStyle>
            <a:lvl1pPr marL="0" indent="0">
              <a:buNone/>
              <a:defRPr sz="2000"/>
            </a:lvl1pPr>
            <a:lvl2pPr marL="457159" indent="0">
              <a:buNone/>
              <a:defRPr sz="1800"/>
            </a:lvl2pPr>
            <a:lvl3pPr marL="914317" indent="0">
              <a:buNone/>
              <a:defRPr sz="1600"/>
            </a:lvl3pPr>
            <a:lvl4pPr marL="1371476" indent="0">
              <a:buNone/>
              <a:defRPr sz="1400"/>
            </a:lvl4pPr>
            <a:lvl5pPr marL="1828635" indent="0">
              <a:buNone/>
              <a:defRPr sz="1400"/>
            </a:lvl5pPr>
            <a:lvl6pPr marL="2285795" indent="0">
              <a:buNone/>
              <a:defRPr sz="1400"/>
            </a:lvl6pPr>
            <a:lvl7pPr marL="2742954" indent="0">
              <a:buNone/>
              <a:defRPr sz="1400"/>
            </a:lvl7pPr>
            <a:lvl8pPr marL="3200113" indent="0">
              <a:buNone/>
              <a:defRPr sz="1400"/>
            </a:lvl8pPr>
            <a:lvl9pPr marL="3657271"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DF38846-CA0D-4C01-8E1C-62E30C223799}" type="slidenum">
              <a:rPr lang="en-US"/>
              <a:pPr>
                <a:defRPr/>
              </a:pPr>
              <a:t>‹#›</a:t>
            </a:fld>
            <a:endParaRPr lang="en-US"/>
          </a:p>
        </p:txBody>
      </p:sp>
    </p:spTree>
    <p:extLst>
      <p:ext uri="{BB962C8B-B14F-4D97-AF65-F5344CB8AC3E}">
        <p14:creationId xmlns:p14="http://schemas.microsoft.com/office/powerpoint/2010/main" val="3806827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70798" y="12361365"/>
            <a:ext cx="12802786" cy="2567795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5193693" y="12361365"/>
            <a:ext cx="12802786" cy="2567795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55FDD47-AFF2-4C9F-9E3C-E79A12564549}" type="slidenum">
              <a:rPr lang="en-US"/>
              <a:pPr>
                <a:defRPr/>
              </a:pPr>
              <a:t>‹#›</a:t>
            </a:fld>
            <a:endParaRPr lang="en-US"/>
          </a:p>
        </p:txBody>
      </p:sp>
    </p:spTree>
    <p:extLst>
      <p:ext uri="{BB962C8B-B14F-4D97-AF65-F5344CB8AC3E}">
        <p14:creationId xmlns:p14="http://schemas.microsoft.com/office/powerpoint/2010/main" val="3330683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3865" y="1714105"/>
            <a:ext cx="27239547" cy="7132373"/>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513865" y="9578820"/>
            <a:ext cx="13373302" cy="3992501"/>
          </a:xfrm>
        </p:spPr>
        <p:txBody>
          <a:bodyPr anchor="b"/>
          <a:lstStyle>
            <a:lvl1pPr marL="0" indent="0">
              <a:buNone/>
              <a:defRPr sz="2400" b="1"/>
            </a:lvl1pPr>
            <a:lvl2pPr marL="457159" indent="0">
              <a:buNone/>
              <a:defRPr sz="2000" b="1"/>
            </a:lvl2pPr>
            <a:lvl3pPr marL="914317" indent="0">
              <a:buNone/>
              <a:defRPr sz="1800" b="1"/>
            </a:lvl3pPr>
            <a:lvl4pPr marL="1371476" indent="0">
              <a:buNone/>
              <a:defRPr sz="1600" b="1"/>
            </a:lvl4pPr>
            <a:lvl5pPr marL="1828635" indent="0">
              <a:buNone/>
              <a:defRPr sz="1600" b="1"/>
            </a:lvl5pPr>
            <a:lvl6pPr marL="2285795" indent="0">
              <a:buNone/>
              <a:defRPr sz="1600" b="1"/>
            </a:lvl6pPr>
            <a:lvl7pPr marL="2742954" indent="0">
              <a:buNone/>
              <a:defRPr sz="1600" b="1"/>
            </a:lvl7pPr>
            <a:lvl8pPr marL="3200113" indent="0">
              <a:buNone/>
              <a:defRPr sz="1600" b="1"/>
            </a:lvl8pPr>
            <a:lvl9pPr marL="3657271" indent="0">
              <a:buNone/>
              <a:defRPr sz="1600" b="1"/>
            </a:lvl9pPr>
          </a:lstStyle>
          <a:p>
            <a:pPr lvl="0"/>
            <a:r>
              <a:rPr lang="en-US"/>
              <a:t>Click to edit Master text styles</a:t>
            </a:r>
          </a:p>
        </p:txBody>
      </p:sp>
      <p:sp>
        <p:nvSpPr>
          <p:cNvPr id="4" name="Content Placeholder 3"/>
          <p:cNvSpPr>
            <a:spLocks noGrp="1"/>
          </p:cNvSpPr>
          <p:nvPr>
            <p:ph sz="half" idx="2"/>
          </p:nvPr>
        </p:nvSpPr>
        <p:spPr>
          <a:xfrm>
            <a:off x="1513865" y="13571321"/>
            <a:ext cx="13373302" cy="2465550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5375107" y="9578820"/>
            <a:ext cx="13378304" cy="3992501"/>
          </a:xfrm>
        </p:spPr>
        <p:txBody>
          <a:bodyPr anchor="b"/>
          <a:lstStyle>
            <a:lvl1pPr marL="0" indent="0">
              <a:buNone/>
              <a:defRPr sz="2400" b="1"/>
            </a:lvl1pPr>
            <a:lvl2pPr marL="457159" indent="0">
              <a:buNone/>
              <a:defRPr sz="2000" b="1"/>
            </a:lvl2pPr>
            <a:lvl3pPr marL="914317" indent="0">
              <a:buNone/>
              <a:defRPr sz="1800" b="1"/>
            </a:lvl3pPr>
            <a:lvl4pPr marL="1371476" indent="0">
              <a:buNone/>
              <a:defRPr sz="1600" b="1"/>
            </a:lvl4pPr>
            <a:lvl5pPr marL="1828635" indent="0">
              <a:buNone/>
              <a:defRPr sz="1600" b="1"/>
            </a:lvl5pPr>
            <a:lvl6pPr marL="2285795" indent="0">
              <a:buNone/>
              <a:defRPr sz="1600" b="1"/>
            </a:lvl6pPr>
            <a:lvl7pPr marL="2742954" indent="0">
              <a:buNone/>
              <a:defRPr sz="1600" b="1"/>
            </a:lvl7pPr>
            <a:lvl8pPr marL="3200113" indent="0">
              <a:buNone/>
              <a:defRPr sz="1600" b="1"/>
            </a:lvl8pPr>
            <a:lvl9pPr marL="365727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5375107" y="13571321"/>
            <a:ext cx="13378304" cy="2465550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332EB97-1DE5-495B-8226-9721611B7275}" type="slidenum">
              <a:rPr lang="en-US"/>
              <a:pPr>
                <a:defRPr/>
              </a:pPr>
              <a:t>‹#›</a:t>
            </a:fld>
            <a:endParaRPr lang="en-US"/>
          </a:p>
        </p:txBody>
      </p:sp>
    </p:spTree>
    <p:extLst>
      <p:ext uri="{BB962C8B-B14F-4D97-AF65-F5344CB8AC3E}">
        <p14:creationId xmlns:p14="http://schemas.microsoft.com/office/powerpoint/2010/main" val="1442524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02EF077-E624-450F-BAC9-85180CE29DE8}" type="slidenum">
              <a:rPr lang="en-US"/>
              <a:pPr>
                <a:defRPr/>
              </a:pPr>
              <a:t>‹#›</a:t>
            </a:fld>
            <a:endParaRPr lang="en-US"/>
          </a:p>
        </p:txBody>
      </p:sp>
    </p:spTree>
    <p:extLst>
      <p:ext uri="{BB962C8B-B14F-4D97-AF65-F5344CB8AC3E}">
        <p14:creationId xmlns:p14="http://schemas.microsoft.com/office/powerpoint/2010/main" val="1515409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D226ED7-0E31-4C95-A6F4-137FD42BC9FE}" type="slidenum">
              <a:rPr lang="en-US"/>
              <a:pPr>
                <a:defRPr/>
              </a:pPr>
              <a:t>‹#›</a:t>
            </a:fld>
            <a:endParaRPr lang="en-US"/>
          </a:p>
        </p:txBody>
      </p:sp>
    </p:spTree>
    <p:extLst>
      <p:ext uri="{BB962C8B-B14F-4D97-AF65-F5344CB8AC3E}">
        <p14:creationId xmlns:p14="http://schemas.microsoft.com/office/powerpoint/2010/main" val="2493140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3865" y="1703492"/>
            <a:ext cx="9957724" cy="7250892"/>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1833165" y="1703491"/>
            <a:ext cx="16920247" cy="36523339"/>
          </a:xfrm>
        </p:spPr>
        <p:txBody>
          <a:bodyPr/>
          <a:lstStyle>
            <a:lvl1pPr>
              <a:defRPr sz="33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513865" y="8954383"/>
            <a:ext cx="9957724" cy="29272448"/>
          </a:xfrm>
        </p:spPr>
        <p:txBody>
          <a:bodyPr/>
          <a:lstStyle>
            <a:lvl1pPr marL="0" indent="0">
              <a:buNone/>
              <a:defRPr sz="1400"/>
            </a:lvl1pPr>
            <a:lvl2pPr marL="457159" indent="0">
              <a:buNone/>
              <a:defRPr sz="1100"/>
            </a:lvl2pPr>
            <a:lvl3pPr marL="914317" indent="0">
              <a:buNone/>
              <a:defRPr sz="1000"/>
            </a:lvl3pPr>
            <a:lvl4pPr marL="1371476" indent="0">
              <a:buNone/>
              <a:defRPr sz="800"/>
            </a:lvl4pPr>
            <a:lvl5pPr marL="1828635" indent="0">
              <a:buNone/>
              <a:defRPr sz="800"/>
            </a:lvl5pPr>
            <a:lvl6pPr marL="2285795" indent="0">
              <a:buNone/>
              <a:defRPr sz="800"/>
            </a:lvl6pPr>
            <a:lvl7pPr marL="2742954" indent="0">
              <a:buNone/>
              <a:defRPr sz="800"/>
            </a:lvl7pPr>
            <a:lvl8pPr marL="3200113" indent="0">
              <a:buNone/>
              <a:defRPr sz="800"/>
            </a:lvl8pPr>
            <a:lvl9pPr marL="3657271" indent="0">
              <a:buNone/>
              <a:defRPr sz="8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701D805-694C-468D-8254-6D6FEAB1E7CD}" type="slidenum">
              <a:rPr lang="en-US"/>
              <a:pPr>
                <a:defRPr/>
              </a:pPr>
              <a:t>‹#›</a:t>
            </a:fld>
            <a:endParaRPr lang="en-US"/>
          </a:p>
        </p:txBody>
      </p:sp>
    </p:spTree>
    <p:extLst>
      <p:ext uri="{BB962C8B-B14F-4D97-AF65-F5344CB8AC3E}">
        <p14:creationId xmlns:p14="http://schemas.microsoft.com/office/powerpoint/2010/main" val="1596757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2847" y="29955259"/>
            <a:ext cx="18160115" cy="353788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5932847" y="3824454"/>
            <a:ext cx="18160115" cy="25676189"/>
          </a:xfrm>
        </p:spPr>
        <p:txBody>
          <a:bodyPr/>
          <a:lstStyle>
            <a:lvl1pPr marL="0" indent="0">
              <a:buNone/>
              <a:defRPr sz="3300"/>
            </a:lvl1pPr>
            <a:lvl2pPr marL="457159" indent="0">
              <a:buNone/>
              <a:defRPr sz="2800"/>
            </a:lvl2pPr>
            <a:lvl3pPr marL="914317" indent="0">
              <a:buNone/>
              <a:defRPr sz="2400"/>
            </a:lvl3pPr>
            <a:lvl4pPr marL="1371476" indent="0">
              <a:buNone/>
              <a:defRPr sz="2000"/>
            </a:lvl4pPr>
            <a:lvl5pPr marL="1828635" indent="0">
              <a:buNone/>
              <a:defRPr sz="2000"/>
            </a:lvl5pPr>
            <a:lvl6pPr marL="2285795" indent="0">
              <a:buNone/>
              <a:defRPr sz="2000"/>
            </a:lvl6pPr>
            <a:lvl7pPr marL="2742954" indent="0">
              <a:buNone/>
              <a:defRPr sz="2000"/>
            </a:lvl7pPr>
            <a:lvl8pPr marL="3200113" indent="0">
              <a:buNone/>
              <a:defRPr sz="2000"/>
            </a:lvl8pPr>
            <a:lvl9pPr marL="3657271" indent="0">
              <a:buNone/>
              <a:defRPr sz="2000"/>
            </a:lvl9pPr>
          </a:lstStyle>
          <a:p>
            <a:pPr lvl="0"/>
            <a:endParaRPr lang="en-US" noProof="0"/>
          </a:p>
        </p:txBody>
      </p:sp>
      <p:sp>
        <p:nvSpPr>
          <p:cNvPr id="4" name="Text Placeholder 3"/>
          <p:cNvSpPr>
            <a:spLocks noGrp="1"/>
          </p:cNvSpPr>
          <p:nvPr>
            <p:ph type="body" sz="half" idx="2"/>
          </p:nvPr>
        </p:nvSpPr>
        <p:spPr>
          <a:xfrm>
            <a:off x="5932847" y="33493143"/>
            <a:ext cx="18160115" cy="5022026"/>
          </a:xfrm>
        </p:spPr>
        <p:txBody>
          <a:bodyPr/>
          <a:lstStyle>
            <a:lvl1pPr marL="0" indent="0">
              <a:buNone/>
              <a:defRPr sz="1400"/>
            </a:lvl1pPr>
            <a:lvl2pPr marL="457159" indent="0">
              <a:buNone/>
              <a:defRPr sz="1100"/>
            </a:lvl2pPr>
            <a:lvl3pPr marL="914317" indent="0">
              <a:buNone/>
              <a:defRPr sz="1000"/>
            </a:lvl3pPr>
            <a:lvl4pPr marL="1371476" indent="0">
              <a:buNone/>
              <a:defRPr sz="800"/>
            </a:lvl4pPr>
            <a:lvl5pPr marL="1828635" indent="0">
              <a:buNone/>
              <a:defRPr sz="800"/>
            </a:lvl5pPr>
            <a:lvl6pPr marL="2285795" indent="0">
              <a:buNone/>
              <a:defRPr sz="800"/>
            </a:lvl6pPr>
            <a:lvl7pPr marL="2742954" indent="0">
              <a:buNone/>
              <a:defRPr sz="800"/>
            </a:lvl7pPr>
            <a:lvl8pPr marL="3200113" indent="0">
              <a:buNone/>
              <a:defRPr sz="800"/>
            </a:lvl8pPr>
            <a:lvl9pPr marL="3657271" indent="0">
              <a:buNone/>
              <a:defRPr sz="8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F11B7BE-E5E1-47B9-A904-8939DB76BAB7}" type="slidenum">
              <a:rPr lang="en-US"/>
              <a:pPr>
                <a:defRPr/>
              </a:pPr>
              <a:t>‹#›</a:t>
            </a:fld>
            <a:endParaRPr lang="en-US"/>
          </a:p>
        </p:txBody>
      </p:sp>
    </p:spTree>
    <p:extLst>
      <p:ext uri="{BB962C8B-B14F-4D97-AF65-F5344CB8AC3E}">
        <p14:creationId xmlns:p14="http://schemas.microsoft.com/office/powerpoint/2010/main" val="2162773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CCFFFF"/>
            </a:gs>
            <a:gs pos="100000">
              <a:srgbClr val="FF66FF"/>
            </a:gs>
          </a:gsLst>
          <a:lin ang="189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70125" y="3805238"/>
            <a:ext cx="25727025" cy="71326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351098" tIns="175549" rIns="351098" bIns="175549"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2270125" y="12361863"/>
            <a:ext cx="25727025" cy="256778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351098" tIns="175549" rIns="351098" bIns="17554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270125" y="38989000"/>
            <a:ext cx="6307138" cy="28559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351098" tIns="175549" rIns="351098" bIns="175549" numCol="1" anchor="t" anchorCtr="0" compatLnSpc="1">
            <a:prstTxWarp prst="textNoShape">
              <a:avLst/>
            </a:prstTxWarp>
          </a:bodyPr>
          <a:lstStyle>
            <a:lvl1pPr defTabSz="3511234">
              <a:defRPr sz="5400">
                <a:latin typeface="+mn-lt"/>
              </a:defRPr>
            </a:lvl1pPr>
          </a:lstStyle>
          <a:p>
            <a:pPr>
              <a:defRPr/>
            </a:pPr>
            <a:endParaRPr lang="en-US"/>
          </a:p>
        </p:txBody>
      </p:sp>
      <p:sp>
        <p:nvSpPr>
          <p:cNvPr id="1029" name="Rectangle 5"/>
          <p:cNvSpPr>
            <a:spLocks noGrp="1" noChangeArrowheads="1"/>
          </p:cNvSpPr>
          <p:nvPr>
            <p:ph type="ftr" sz="quarter" idx="3"/>
          </p:nvPr>
        </p:nvSpPr>
        <p:spPr bwMode="auto">
          <a:xfrm>
            <a:off x="10340975" y="38989000"/>
            <a:ext cx="9585325" cy="28559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351098" tIns="175549" rIns="351098" bIns="175549" numCol="1" anchor="t" anchorCtr="0" compatLnSpc="1">
            <a:prstTxWarp prst="textNoShape">
              <a:avLst/>
            </a:prstTxWarp>
          </a:bodyPr>
          <a:lstStyle>
            <a:lvl1pPr algn="ctr" defTabSz="3511234">
              <a:defRPr sz="5400">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21690013" y="38989000"/>
            <a:ext cx="6307137" cy="28559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351098" tIns="175549" rIns="351098" bIns="175549" numCol="1" anchor="t" anchorCtr="0" compatLnSpc="1">
            <a:prstTxWarp prst="textNoShape">
              <a:avLst/>
            </a:prstTxWarp>
          </a:bodyPr>
          <a:lstStyle>
            <a:lvl1pPr algn="r" defTabSz="3511234">
              <a:defRPr sz="5400">
                <a:latin typeface="+mn-lt"/>
              </a:defRPr>
            </a:lvl1pPr>
          </a:lstStyle>
          <a:p>
            <a:pPr>
              <a:defRPr/>
            </a:pPr>
            <a:fld id="{46D20C51-3643-47FD-8B03-3C56FC414EE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509963" rtl="0" eaLnBrk="0" fontAlgn="base" hangingPunct="0">
        <a:spcBef>
          <a:spcPct val="0"/>
        </a:spcBef>
        <a:spcAft>
          <a:spcPct val="0"/>
        </a:spcAft>
        <a:defRPr sz="16800">
          <a:solidFill>
            <a:schemeClr val="tx2"/>
          </a:solidFill>
          <a:latin typeface="+mj-lt"/>
          <a:ea typeface="+mj-ea"/>
          <a:cs typeface="+mj-cs"/>
        </a:defRPr>
      </a:lvl1pPr>
      <a:lvl2pPr algn="ctr" defTabSz="3509963" rtl="0" eaLnBrk="0" fontAlgn="base" hangingPunct="0">
        <a:spcBef>
          <a:spcPct val="0"/>
        </a:spcBef>
        <a:spcAft>
          <a:spcPct val="0"/>
        </a:spcAft>
        <a:defRPr sz="16800">
          <a:solidFill>
            <a:schemeClr val="tx2"/>
          </a:solidFill>
          <a:latin typeface="Times New Roman" pitchFamily="18" charset="0"/>
        </a:defRPr>
      </a:lvl2pPr>
      <a:lvl3pPr algn="ctr" defTabSz="3509963" rtl="0" eaLnBrk="0" fontAlgn="base" hangingPunct="0">
        <a:spcBef>
          <a:spcPct val="0"/>
        </a:spcBef>
        <a:spcAft>
          <a:spcPct val="0"/>
        </a:spcAft>
        <a:defRPr sz="16800">
          <a:solidFill>
            <a:schemeClr val="tx2"/>
          </a:solidFill>
          <a:latin typeface="Times New Roman" pitchFamily="18" charset="0"/>
        </a:defRPr>
      </a:lvl3pPr>
      <a:lvl4pPr algn="ctr" defTabSz="3509963" rtl="0" eaLnBrk="0" fontAlgn="base" hangingPunct="0">
        <a:spcBef>
          <a:spcPct val="0"/>
        </a:spcBef>
        <a:spcAft>
          <a:spcPct val="0"/>
        </a:spcAft>
        <a:defRPr sz="16800">
          <a:solidFill>
            <a:schemeClr val="tx2"/>
          </a:solidFill>
          <a:latin typeface="Times New Roman" pitchFamily="18" charset="0"/>
        </a:defRPr>
      </a:lvl4pPr>
      <a:lvl5pPr algn="ctr" defTabSz="3509963" rtl="0" eaLnBrk="0" fontAlgn="base" hangingPunct="0">
        <a:spcBef>
          <a:spcPct val="0"/>
        </a:spcBef>
        <a:spcAft>
          <a:spcPct val="0"/>
        </a:spcAft>
        <a:defRPr sz="16800">
          <a:solidFill>
            <a:schemeClr val="tx2"/>
          </a:solidFill>
          <a:latin typeface="Times New Roman" pitchFamily="18" charset="0"/>
        </a:defRPr>
      </a:lvl5pPr>
      <a:lvl6pPr marL="457159" algn="ctr" defTabSz="3511234" rtl="0" fontAlgn="base">
        <a:spcBef>
          <a:spcPct val="0"/>
        </a:spcBef>
        <a:spcAft>
          <a:spcPct val="0"/>
        </a:spcAft>
        <a:defRPr sz="16800">
          <a:solidFill>
            <a:schemeClr val="tx2"/>
          </a:solidFill>
          <a:latin typeface="Times New Roman" pitchFamily="18" charset="0"/>
        </a:defRPr>
      </a:lvl6pPr>
      <a:lvl7pPr marL="914317" algn="ctr" defTabSz="3511234" rtl="0" fontAlgn="base">
        <a:spcBef>
          <a:spcPct val="0"/>
        </a:spcBef>
        <a:spcAft>
          <a:spcPct val="0"/>
        </a:spcAft>
        <a:defRPr sz="16800">
          <a:solidFill>
            <a:schemeClr val="tx2"/>
          </a:solidFill>
          <a:latin typeface="Times New Roman" pitchFamily="18" charset="0"/>
        </a:defRPr>
      </a:lvl7pPr>
      <a:lvl8pPr marL="1371476" algn="ctr" defTabSz="3511234" rtl="0" fontAlgn="base">
        <a:spcBef>
          <a:spcPct val="0"/>
        </a:spcBef>
        <a:spcAft>
          <a:spcPct val="0"/>
        </a:spcAft>
        <a:defRPr sz="16800">
          <a:solidFill>
            <a:schemeClr val="tx2"/>
          </a:solidFill>
          <a:latin typeface="Times New Roman" pitchFamily="18" charset="0"/>
        </a:defRPr>
      </a:lvl8pPr>
      <a:lvl9pPr marL="1828635" algn="ctr" defTabSz="3511234" rtl="0" fontAlgn="base">
        <a:spcBef>
          <a:spcPct val="0"/>
        </a:spcBef>
        <a:spcAft>
          <a:spcPct val="0"/>
        </a:spcAft>
        <a:defRPr sz="16800">
          <a:solidFill>
            <a:schemeClr val="tx2"/>
          </a:solidFill>
          <a:latin typeface="Times New Roman" pitchFamily="18" charset="0"/>
        </a:defRPr>
      </a:lvl9pPr>
    </p:titleStyle>
    <p:bodyStyle>
      <a:lvl1pPr marL="1316038" indent="-1316038" algn="l" defTabSz="3509963" rtl="0" eaLnBrk="0" fontAlgn="base" hangingPunct="0">
        <a:spcBef>
          <a:spcPct val="20000"/>
        </a:spcBef>
        <a:spcAft>
          <a:spcPct val="0"/>
        </a:spcAft>
        <a:buChar char="•"/>
        <a:defRPr sz="12300">
          <a:solidFill>
            <a:schemeClr val="tx1"/>
          </a:solidFill>
          <a:latin typeface="+mn-lt"/>
          <a:ea typeface="+mn-ea"/>
          <a:cs typeface="+mn-cs"/>
        </a:defRPr>
      </a:lvl1pPr>
      <a:lvl2pPr marL="2851150" indent="-1095375" algn="l" defTabSz="3509963" rtl="0" eaLnBrk="0" fontAlgn="base" hangingPunct="0">
        <a:spcBef>
          <a:spcPct val="20000"/>
        </a:spcBef>
        <a:spcAft>
          <a:spcPct val="0"/>
        </a:spcAft>
        <a:buChar char="–"/>
        <a:defRPr sz="10700">
          <a:solidFill>
            <a:schemeClr val="tx1"/>
          </a:solidFill>
          <a:latin typeface="+mn-lt"/>
        </a:defRPr>
      </a:lvl2pPr>
      <a:lvl3pPr marL="4387850" indent="-876300" algn="l" defTabSz="3509963" rtl="0" eaLnBrk="0" fontAlgn="base" hangingPunct="0">
        <a:spcBef>
          <a:spcPct val="20000"/>
        </a:spcBef>
        <a:spcAft>
          <a:spcPct val="0"/>
        </a:spcAft>
        <a:buChar char="•"/>
        <a:defRPr sz="9200">
          <a:solidFill>
            <a:schemeClr val="tx1"/>
          </a:solidFill>
          <a:latin typeface="+mn-lt"/>
        </a:defRPr>
      </a:lvl3pPr>
      <a:lvl4pPr marL="6142038" indent="-874713" algn="l" defTabSz="3509963" rtl="0" eaLnBrk="0" fontAlgn="base" hangingPunct="0">
        <a:spcBef>
          <a:spcPct val="20000"/>
        </a:spcBef>
        <a:spcAft>
          <a:spcPct val="0"/>
        </a:spcAft>
        <a:buChar char="–"/>
        <a:defRPr sz="7600">
          <a:solidFill>
            <a:schemeClr val="tx1"/>
          </a:solidFill>
          <a:latin typeface="+mn-lt"/>
        </a:defRPr>
      </a:lvl4pPr>
      <a:lvl5pPr marL="7899400" indent="-876300" algn="l" defTabSz="3509963" rtl="0" eaLnBrk="0" fontAlgn="base" hangingPunct="0">
        <a:spcBef>
          <a:spcPct val="20000"/>
        </a:spcBef>
        <a:spcAft>
          <a:spcPct val="0"/>
        </a:spcAft>
        <a:buChar char="»"/>
        <a:defRPr sz="7600">
          <a:solidFill>
            <a:schemeClr val="tx1"/>
          </a:solidFill>
          <a:latin typeface="+mn-lt"/>
        </a:defRPr>
      </a:lvl5pPr>
      <a:lvl6pPr marL="8357437" indent="-877810" algn="l" defTabSz="3511234" rtl="0" fontAlgn="base">
        <a:spcBef>
          <a:spcPct val="20000"/>
        </a:spcBef>
        <a:spcAft>
          <a:spcPct val="0"/>
        </a:spcAft>
        <a:buChar char="»"/>
        <a:defRPr sz="7600">
          <a:solidFill>
            <a:schemeClr val="tx1"/>
          </a:solidFill>
          <a:latin typeface="+mn-lt"/>
        </a:defRPr>
      </a:lvl6pPr>
      <a:lvl7pPr marL="8814596" indent="-877810" algn="l" defTabSz="3511234" rtl="0" fontAlgn="base">
        <a:spcBef>
          <a:spcPct val="20000"/>
        </a:spcBef>
        <a:spcAft>
          <a:spcPct val="0"/>
        </a:spcAft>
        <a:buChar char="»"/>
        <a:defRPr sz="7600">
          <a:solidFill>
            <a:schemeClr val="tx1"/>
          </a:solidFill>
          <a:latin typeface="+mn-lt"/>
        </a:defRPr>
      </a:lvl7pPr>
      <a:lvl8pPr marL="9271755" indent="-877810" algn="l" defTabSz="3511234" rtl="0" fontAlgn="base">
        <a:spcBef>
          <a:spcPct val="20000"/>
        </a:spcBef>
        <a:spcAft>
          <a:spcPct val="0"/>
        </a:spcAft>
        <a:buChar char="»"/>
        <a:defRPr sz="7600">
          <a:solidFill>
            <a:schemeClr val="tx1"/>
          </a:solidFill>
          <a:latin typeface="+mn-lt"/>
        </a:defRPr>
      </a:lvl8pPr>
      <a:lvl9pPr marL="9728913" indent="-877810" algn="l" defTabSz="3511234" rtl="0" fontAlgn="base">
        <a:spcBef>
          <a:spcPct val="20000"/>
        </a:spcBef>
        <a:spcAft>
          <a:spcPct val="0"/>
        </a:spcAft>
        <a:buChar char="»"/>
        <a:defRPr sz="7600">
          <a:solidFill>
            <a:schemeClr val="tx1"/>
          </a:solidFill>
          <a:latin typeface="+mn-lt"/>
        </a:defRPr>
      </a:lvl9pPr>
    </p:bodyStyle>
    <p:otherStyle>
      <a:defPPr>
        <a:defRPr lang="en-US"/>
      </a:defPPr>
      <a:lvl1pPr marL="0" algn="l" defTabSz="914317" rtl="0" eaLnBrk="1" latinLnBrk="0" hangingPunct="1">
        <a:defRPr sz="1800" kern="1200">
          <a:solidFill>
            <a:schemeClr val="tx1"/>
          </a:solidFill>
          <a:latin typeface="+mn-lt"/>
          <a:ea typeface="+mn-ea"/>
          <a:cs typeface="+mn-cs"/>
        </a:defRPr>
      </a:lvl1pPr>
      <a:lvl2pPr marL="457159" algn="l" defTabSz="914317" rtl="0" eaLnBrk="1" latinLnBrk="0" hangingPunct="1">
        <a:defRPr sz="1800" kern="1200">
          <a:solidFill>
            <a:schemeClr val="tx1"/>
          </a:solidFill>
          <a:latin typeface="+mn-lt"/>
          <a:ea typeface="+mn-ea"/>
          <a:cs typeface="+mn-cs"/>
        </a:defRPr>
      </a:lvl2pPr>
      <a:lvl3pPr marL="914317" algn="l" defTabSz="914317" rtl="0" eaLnBrk="1" latinLnBrk="0" hangingPunct="1">
        <a:defRPr sz="1800" kern="1200">
          <a:solidFill>
            <a:schemeClr val="tx1"/>
          </a:solidFill>
          <a:latin typeface="+mn-lt"/>
          <a:ea typeface="+mn-ea"/>
          <a:cs typeface="+mn-cs"/>
        </a:defRPr>
      </a:lvl3pPr>
      <a:lvl4pPr marL="1371476" algn="l" defTabSz="914317" rtl="0" eaLnBrk="1" latinLnBrk="0" hangingPunct="1">
        <a:defRPr sz="1800" kern="1200">
          <a:solidFill>
            <a:schemeClr val="tx1"/>
          </a:solidFill>
          <a:latin typeface="+mn-lt"/>
          <a:ea typeface="+mn-ea"/>
          <a:cs typeface="+mn-cs"/>
        </a:defRPr>
      </a:lvl4pPr>
      <a:lvl5pPr marL="1828635" algn="l" defTabSz="914317" rtl="0" eaLnBrk="1" latinLnBrk="0" hangingPunct="1">
        <a:defRPr sz="1800" kern="1200">
          <a:solidFill>
            <a:schemeClr val="tx1"/>
          </a:solidFill>
          <a:latin typeface="+mn-lt"/>
          <a:ea typeface="+mn-ea"/>
          <a:cs typeface="+mn-cs"/>
        </a:defRPr>
      </a:lvl5pPr>
      <a:lvl6pPr marL="2285795" algn="l" defTabSz="914317" rtl="0" eaLnBrk="1" latinLnBrk="0" hangingPunct="1">
        <a:defRPr sz="1800" kern="1200">
          <a:solidFill>
            <a:schemeClr val="tx1"/>
          </a:solidFill>
          <a:latin typeface="+mn-lt"/>
          <a:ea typeface="+mn-ea"/>
          <a:cs typeface="+mn-cs"/>
        </a:defRPr>
      </a:lvl6pPr>
      <a:lvl7pPr marL="2742954" algn="l" defTabSz="914317" rtl="0" eaLnBrk="1" latinLnBrk="0" hangingPunct="1">
        <a:defRPr sz="1800" kern="1200">
          <a:solidFill>
            <a:schemeClr val="tx1"/>
          </a:solidFill>
          <a:latin typeface="+mn-lt"/>
          <a:ea typeface="+mn-ea"/>
          <a:cs typeface="+mn-cs"/>
        </a:defRPr>
      </a:lvl7pPr>
      <a:lvl8pPr marL="3200113" algn="l" defTabSz="914317" rtl="0" eaLnBrk="1" latinLnBrk="0" hangingPunct="1">
        <a:defRPr sz="1800" kern="1200">
          <a:solidFill>
            <a:schemeClr val="tx1"/>
          </a:solidFill>
          <a:latin typeface="+mn-lt"/>
          <a:ea typeface="+mn-ea"/>
          <a:cs typeface="+mn-cs"/>
        </a:defRPr>
      </a:lvl8pPr>
      <a:lvl9pPr marL="3657271" algn="l" defTabSz="91431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5">
                <a:lumMod val="15000"/>
                <a:lumOff val="85000"/>
              </a:schemeClr>
            </a:gs>
            <a:gs pos="100000">
              <a:schemeClr val="accent3">
                <a:lumMod val="18000"/>
                <a:lumOff val="82000"/>
              </a:schemeClr>
            </a:gs>
          </a:gsLst>
          <a:lin ang="189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2259013" y="990600"/>
            <a:ext cx="25727025" cy="3368675"/>
          </a:xfrm>
        </p:spPr>
        <p:txBody>
          <a:bodyPr/>
          <a:lstStyle/>
          <a:p>
            <a:pPr eaLnBrk="1" hangingPunct="1"/>
            <a:r>
              <a:rPr lang="en-US" sz="9200" b="1">
                <a:latin typeface="Arial" charset="0"/>
              </a:rPr>
              <a:t>Your Poster’s Title Goes Here</a:t>
            </a:r>
            <a:br>
              <a:rPr lang="en-US" sz="9200" b="1">
                <a:latin typeface="Arial" charset="0"/>
              </a:rPr>
            </a:br>
            <a:r>
              <a:rPr lang="en-US" sz="4800">
                <a:latin typeface="Arial" charset="0"/>
              </a:rPr>
              <a:t>names go here</a:t>
            </a:r>
            <a:br>
              <a:rPr lang="en-US" sz="4800">
                <a:latin typeface="Arial" charset="0"/>
              </a:rPr>
            </a:br>
            <a:r>
              <a:rPr lang="en-US" sz="4800">
                <a:latin typeface="Arial" charset="0"/>
              </a:rPr>
              <a:t>institution names go here</a:t>
            </a:r>
            <a:endParaRPr lang="en-US" sz="4800" baseline="30000">
              <a:latin typeface="Arial" charset="0"/>
            </a:endParaRPr>
          </a:p>
        </p:txBody>
      </p:sp>
      <p:sp>
        <p:nvSpPr>
          <p:cNvPr id="2051" name="Text Box 9"/>
          <p:cNvSpPr txBox="1">
            <a:spLocks noChangeArrowheads="1"/>
          </p:cNvSpPr>
          <p:nvPr/>
        </p:nvSpPr>
        <p:spPr bwMode="auto">
          <a:xfrm>
            <a:off x="946150" y="7924800"/>
            <a:ext cx="7283450" cy="5891213"/>
          </a:xfrm>
          <a:prstGeom prst="rect">
            <a:avLst/>
          </a:prstGeom>
          <a:noFill/>
          <a:ln>
            <a:noFill/>
          </a:ln>
          <a:effectLst/>
          <a:extLst>
            <a:ext uri="{909E8E84-426E-40dd-AFC4-6F175D3DCCD1}">
              <a14:hiddenFill xmlns:a14="http://schemas.microsoft.com/office/drawing/2010/main" xmlns="">
                <a:solidFill>
                  <a:srgbClr val="CCFFFF"/>
                </a:solidFill>
              </a14:hiddenFill>
            </a:ext>
            <a:ext uri="{91240B29-F687-4f45-9708-019B960494DF}">
              <a14:hiddenLine xmlns:a14="http://schemas.microsoft.com/office/drawing/2010/main" xmlns="" w="508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73146" tIns="36573" rIns="73146" bIns="36573">
            <a:spAutoFit/>
          </a:bodyPr>
          <a:lstStyle>
            <a:lvl1pPr defTabSz="731838" eaLnBrk="0" hangingPunct="0">
              <a:defRPr sz="2800">
                <a:solidFill>
                  <a:schemeClr val="tx1"/>
                </a:solidFill>
                <a:latin typeface="Arial" charset="0"/>
              </a:defRPr>
            </a:lvl1pPr>
            <a:lvl2pPr marL="742950" indent="-285750" defTabSz="731838" eaLnBrk="0" hangingPunct="0">
              <a:defRPr sz="2800">
                <a:solidFill>
                  <a:schemeClr val="tx1"/>
                </a:solidFill>
                <a:latin typeface="Arial" charset="0"/>
              </a:defRPr>
            </a:lvl2pPr>
            <a:lvl3pPr marL="1143000" indent="-228600" defTabSz="731838" eaLnBrk="0" hangingPunct="0">
              <a:defRPr sz="2800">
                <a:solidFill>
                  <a:schemeClr val="tx1"/>
                </a:solidFill>
                <a:latin typeface="Arial" charset="0"/>
              </a:defRPr>
            </a:lvl3pPr>
            <a:lvl4pPr marL="1600200" indent="-228600" defTabSz="731838" eaLnBrk="0" hangingPunct="0">
              <a:defRPr sz="2800">
                <a:solidFill>
                  <a:schemeClr val="tx1"/>
                </a:solidFill>
                <a:latin typeface="Arial" charset="0"/>
              </a:defRPr>
            </a:lvl4pPr>
            <a:lvl5pPr marL="2057400" indent="-228600" defTabSz="731838" eaLnBrk="0" hangingPunct="0">
              <a:defRPr sz="2800">
                <a:solidFill>
                  <a:schemeClr val="tx1"/>
                </a:solidFill>
                <a:latin typeface="Arial" charset="0"/>
              </a:defRPr>
            </a:lvl5pPr>
            <a:lvl6pPr marL="2514600" indent="-228600" defTabSz="731838" eaLnBrk="0" fontAlgn="base" hangingPunct="0">
              <a:spcBef>
                <a:spcPct val="0"/>
              </a:spcBef>
              <a:spcAft>
                <a:spcPct val="0"/>
              </a:spcAft>
              <a:defRPr sz="2800">
                <a:solidFill>
                  <a:schemeClr val="tx1"/>
                </a:solidFill>
                <a:latin typeface="Arial" charset="0"/>
              </a:defRPr>
            </a:lvl6pPr>
            <a:lvl7pPr marL="2971800" indent="-228600" defTabSz="731838" eaLnBrk="0" fontAlgn="base" hangingPunct="0">
              <a:spcBef>
                <a:spcPct val="0"/>
              </a:spcBef>
              <a:spcAft>
                <a:spcPct val="0"/>
              </a:spcAft>
              <a:defRPr sz="2800">
                <a:solidFill>
                  <a:schemeClr val="tx1"/>
                </a:solidFill>
                <a:latin typeface="Arial" charset="0"/>
              </a:defRPr>
            </a:lvl7pPr>
            <a:lvl8pPr marL="3429000" indent="-228600" defTabSz="731838" eaLnBrk="0" fontAlgn="base" hangingPunct="0">
              <a:spcBef>
                <a:spcPct val="0"/>
              </a:spcBef>
              <a:spcAft>
                <a:spcPct val="0"/>
              </a:spcAft>
              <a:defRPr sz="2800">
                <a:solidFill>
                  <a:schemeClr val="tx1"/>
                </a:solidFill>
                <a:latin typeface="Arial" charset="0"/>
              </a:defRPr>
            </a:lvl8pPr>
            <a:lvl9pPr marL="3886200" indent="-228600" defTabSz="731838"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en-US"/>
              <a:t>Insert your own information here. Remember, you can change the font size to fit the given area. </a:t>
            </a:r>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p:txBody>
      </p:sp>
      <p:sp>
        <p:nvSpPr>
          <p:cNvPr id="2052" name="Text Box 10"/>
          <p:cNvSpPr txBox="1">
            <a:spLocks noChangeArrowheads="1"/>
          </p:cNvSpPr>
          <p:nvPr/>
        </p:nvSpPr>
        <p:spPr bwMode="auto">
          <a:xfrm>
            <a:off x="998538" y="18127663"/>
            <a:ext cx="7408862" cy="10199687"/>
          </a:xfrm>
          <a:prstGeom prst="rect">
            <a:avLst/>
          </a:prstGeom>
          <a:noFill/>
          <a:ln>
            <a:noFill/>
          </a:ln>
          <a:effectLst/>
          <a:extLst>
            <a:ext uri="{909E8E84-426E-40dd-AFC4-6F175D3DCCD1}">
              <a14:hiddenFill xmlns:a14="http://schemas.microsoft.com/office/drawing/2010/main" xmlns="">
                <a:solidFill>
                  <a:srgbClr val="CCFFFF"/>
                </a:solidFill>
              </a14:hiddenFill>
            </a:ext>
            <a:ext uri="{91240B29-F687-4f45-9708-019B960494DF}">
              <a14:hiddenLine xmlns:a14="http://schemas.microsoft.com/office/drawing/2010/main" xmlns="" w="508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73146" tIns="36573" rIns="73146" bIns="36573">
            <a:spAutoFit/>
          </a:bodyPr>
          <a:lstStyle>
            <a:lvl1pPr defTabSz="731838" eaLnBrk="0" hangingPunct="0">
              <a:defRPr sz="2800">
                <a:solidFill>
                  <a:schemeClr val="tx1"/>
                </a:solidFill>
                <a:latin typeface="Arial" charset="0"/>
              </a:defRPr>
            </a:lvl1pPr>
            <a:lvl2pPr marL="742950" indent="-285750" defTabSz="731838" eaLnBrk="0" hangingPunct="0">
              <a:defRPr sz="2800">
                <a:solidFill>
                  <a:schemeClr val="tx1"/>
                </a:solidFill>
                <a:latin typeface="Arial" charset="0"/>
              </a:defRPr>
            </a:lvl2pPr>
            <a:lvl3pPr marL="1143000" indent="-228600" defTabSz="731838" eaLnBrk="0" hangingPunct="0">
              <a:defRPr sz="2800">
                <a:solidFill>
                  <a:schemeClr val="tx1"/>
                </a:solidFill>
                <a:latin typeface="Arial" charset="0"/>
              </a:defRPr>
            </a:lvl3pPr>
            <a:lvl4pPr marL="1600200" indent="-228600" defTabSz="731838" eaLnBrk="0" hangingPunct="0">
              <a:defRPr sz="2800">
                <a:solidFill>
                  <a:schemeClr val="tx1"/>
                </a:solidFill>
                <a:latin typeface="Arial" charset="0"/>
              </a:defRPr>
            </a:lvl4pPr>
            <a:lvl5pPr marL="2057400" indent="-228600" defTabSz="731838" eaLnBrk="0" hangingPunct="0">
              <a:defRPr sz="2800">
                <a:solidFill>
                  <a:schemeClr val="tx1"/>
                </a:solidFill>
                <a:latin typeface="Arial" charset="0"/>
              </a:defRPr>
            </a:lvl5pPr>
            <a:lvl6pPr marL="2514600" indent="-228600" defTabSz="731838" eaLnBrk="0" fontAlgn="base" hangingPunct="0">
              <a:spcBef>
                <a:spcPct val="0"/>
              </a:spcBef>
              <a:spcAft>
                <a:spcPct val="0"/>
              </a:spcAft>
              <a:defRPr sz="2800">
                <a:solidFill>
                  <a:schemeClr val="tx1"/>
                </a:solidFill>
                <a:latin typeface="Arial" charset="0"/>
              </a:defRPr>
            </a:lvl6pPr>
            <a:lvl7pPr marL="2971800" indent="-228600" defTabSz="731838" eaLnBrk="0" fontAlgn="base" hangingPunct="0">
              <a:spcBef>
                <a:spcPct val="0"/>
              </a:spcBef>
              <a:spcAft>
                <a:spcPct val="0"/>
              </a:spcAft>
              <a:defRPr sz="2800">
                <a:solidFill>
                  <a:schemeClr val="tx1"/>
                </a:solidFill>
                <a:latin typeface="Arial" charset="0"/>
              </a:defRPr>
            </a:lvl7pPr>
            <a:lvl8pPr marL="3429000" indent="-228600" defTabSz="731838" eaLnBrk="0" fontAlgn="base" hangingPunct="0">
              <a:spcBef>
                <a:spcPct val="0"/>
              </a:spcBef>
              <a:spcAft>
                <a:spcPct val="0"/>
              </a:spcAft>
              <a:defRPr sz="2800">
                <a:solidFill>
                  <a:schemeClr val="tx1"/>
                </a:solidFill>
                <a:latin typeface="Arial" charset="0"/>
              </a:defRPr>
            </a:lvl8pPr>
            <a:lvl9pPr marL="3886200" indent="-228600" defTabSz="731838"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en-US"/>
              <a:t>Place your information here. </a:t>
            </a:r>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p:txBody>
      </p:sp>
      <p:sp>
        <p:nvSpPr>
          <p:cNvPr id="2053" name="Text Box 14"/>
          <p:cNvSpPr txBox="1">
            <a:spLocks noChangeArrowheads="1"/>
          </p:cNvSpPr>
          <p:nvPr/>
        </p:nvSpPr>
        <p:spPr bwMode="auto">
          <a:xfrm>
            <a:off x="22121813" y="8023225"/>
            <a:ext cx="7094537" cy="14077950"/>
          </a:xfrm>
          <a:prstGeom prst="rect">
            <a:avLst/>
          </a:prstGeom>
          <a:noFill/>
          <a:ln>
            <a:noFill/>
          </a:ln>
          <a:effectLst/>
          <a:extLst>
            <a:ext uri="{909E8E84-426E-40dd-AFC4-6F175D3DCCD1}">
              <a14:hiddenFill xmlns:a14="http://schemas.microsoft.com/office/drawing/2010/main" xmlns="">
                <a:solidFill>
                  <a:srgbClr val="CCFFFF"/>
                </a:solidFill>
              </a14:hiddenFill>
            </a:ext>
            <a:ext uri="{91240B29-F687-4f45-9708-019B960494DF}">
              <a14:hiddenLine xmlns:a14="http://schemas.microsoft.com/office/drawing/2010/main" xmlns="" w="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73146" tIns="36573" rIns="73146" bIns="36573">
            <a:spAutoFit/>
          </a:bodyPr>
          <a:lstStyle>
            <a:lvl1pPr defTabSz="731838" eaLnBrk="0" hangingPunct="0">
              <a:defRPr sz="2800">
                <a:solidFill>
                  <a:schemeClr val="tx1"/>
                </a:solidFill>
                <a:latin typeface="Arial" charset="0"/>
              </a:defRPr>
            </a:lvl1pPr>
            <a:lvl2pPr marL="742950" indent="-285750" defTabSz="731838" eaLnBrk="0" hangingPunct="0">
              <a:defRPr sz="2800">
                <a:solidFill>
                  <a:schemeClr val="tx1"/>
                </a:solidFill>
                <a:latin typeface="Arial" charset="0"/>
              </a:defRPr>
            </a:lvl2pPr>
            <a:lvl3pPr marL="1143000" indent="-228600" defTabSz="731838" eaLnBrk="0" hangingPunct="0">
              <a:defRPr sz="2800">
                <a:solidFill>
                  <a:schemeClr val="tx1"/>
                </a:solidFill>
                <a:latin typeface="Arial" charset="0"/>
              </a:defRPr>
            </a:lvl3pPr>
            <a:lvl4pPr marL="1600200" indent="-228600" defTabSz="731838" eaLnBrk="0" hangingPunct="0">
              <a:defRPr sz="2800">
                <a:solidFill>
                  <a:schemeClr val="tx1"/>
                </a:solidFill>
                <a:latin typeface="Arial" charset="0"/>
              </a:defRPr>
            </a:lvl4pPr>
            <a:lvl5pPr marL="2057400" indent="-228600" defTabSz="731838" eaLnBrk="0" hangingPunct="0">
              <a:defRPr sz="2800">
                <a:solidFill>
                  <a:schemeClr val="tx1"/>
                </a:solidFill>
                <a:latin typeface="Arial" charset="0"/>
              </a:defRPr>
            </a:lvl5pPr>
            <a:lvl6pPr marL="2514600" indent="-228600" defTabSz="731838" eaLnBrk="0" fontAlgn="base" hangingPunct="0">
              <a:spcBef>
                <a:spcPct val="0"/>
              </a:spcBef>
              <a:spcAft>
                <a:spcPct val="0"/>
              </a:spcAft>
              <a:defRPr sz="2800">
                <a:solidFill>
                  <a:schemeClr val="tx1"/>
                </a:solidFill>
                <a:latin typeface="Arial" charset="0"/>
              </a:defRPr>
            </a:lvl6pPr>
            <a:lvl7pPr marL="2971800" indent="-228600" defTabSz="731838" eaLnBrk="0" fontAlgn="base" hangingPunct="0">
              <a:spcBef>
                <a:spcPct val="0"/>
              </a:spcBef>
              <a:spcAft>
                <a:spcPct val="0"/>
              </a:spcAft>
              <a:defRPr sz="2800">
                <a:solidFill>
                  <a:schemeClr val="tx1"/>
                </a:solidFill>
                <a:latin typeface="Arial" charset="0"/>
              </a:defRPr>
            </a:lvl7pPr>
            <a:lvl8pPr marL="3429000" indent="-228600" defTabSz="731838" eaLnBrk="0" fontAlgn="base" hangingPunct="0">
              <a:spcBef>
                <a:spcPct val="0"/>
              </a:spcBef>
              <a:spcAft>
                <a:spcPct val="0"/>
              </a:spcAft>
              <a:defRPr sz="2800">
                <a:solidFill>
                  <a:schemeClr val="tx1"/>
                </a:solidFill>
                <a:latin typeface="Arial" charset="0"/>
              </a:defRPr>
            </a:lvl8pPr>
            <a:lvl9pPr marL="3886200" indent="-228600" defTabSz="731838"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en-US"/>
              <a:t>Enter your own data here. Remember– you can change your font size to fit the space given. The larger your font, the easier it will be for others to view your poster. </a:t>
            </a:r>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p:txBody>
      </p:sp>
      <p:sp>
        <p:nvSpPr>
          <p:cNvPr id="2054" name="Text Box 17"/>
          <p:cNvSpPr txBox="1">
            <a:spLocks noChangeArrowheads="1"/>
          </p:cNvSpPr>
          <p:nvPr/>
        </p:nvSpPr>
        <p:spPr bwMode="auto">
          <a:xfrm>
            <a:off x="1208088" y="31662688"/>
            <a:ext cx="7037387" cy="8259762"/>
          </a:xfrm>
          <a:prstGeom prst="rect">
            <a:avLst/>
          </a:prstGeom>
          <a:noFill/>
          <a:ln>
            <a:noFill/>
          </a:ln>
          <a:effectLst/>
          <a:extLst>
            <a:ext uri="{909E8E84-426E-40dd-AFC4-6F175D3DCCD1}">
              <a14:hiddenFill xmlns:a14="http://schemas.microsoft.com/office/drawing/2010/main" xmlns="">
                <a:solidFill>
                  <a:srgbClr val="CCFFFF"/>
                </a:solidFill>
              </a14:hiddenFill>
            </a:ext>
            <a:ext uri="{91240B29-F687-4f45-9708-019B960494DF}">
              <a14:hiddenLine xmlns:a14="http://schemas.microsoft.com/office/drawing/2010/main" xmlns="" w="508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73146" tIns="36573" rIns="73146" bIns="36573">
            <a:spAutoFit/>
          </a:bodyPr>
          <a:lstStyle>
            <a:lvl1pPr defTabSz="731838" eaLnBrk="0" hangingPunct="0">
              <a:defRPr sz="2800">
                <a:solidFill>
                  <a:schemeClr val="tx1"/>
                </a:solidFill>
                <a:latin typeface="Arial" charset="0"/>
              </a:defRPr>
            </a:lvl1pPr>
            <a:lvl2pPr marL="742950" indent="-285750" defTabSz="731838" eaLnBrk="0" hangingPunct="0">
              <a:defRPr sz="2800">
                <a:solidFill>
                  <a:schemeClr val="tx1"/>
                </a:solidFill>
                <a:latin typeface="Arial" charset="0"/>
              </a:defRPr>
            </a:lvl2pPr>
            <a:lvl3pPr marL="1143000" indent="-228600" defTabSz="731838" eaLnBrk="0" hangingPunct="0">
              <a:defRPr sz="2800">
                <a:solidFill>
                  <a:schemeClr val="tx1"/>
                </a:solidFill>
                <a:latin typeface="Arial" charset="0"/>
              </a:defRPr>
            </a:lvl3pPr>
            <a:lvl4pPr marL="1600200" indent="-228600" defTabSz="731838" eaLnBrk="0" hangingPunct="0">
              <a:defRPr sz="2800">
                <a:solidFill>
                  <a:schemeClr val="tx1"/>
                </a:solidFill>
                <a:latin typeface="Arial" charset="0"/>
              </a:defRPr>
            </a:lvl4pPr>
            <a:lvl5pPr marL="2057400" indent="-228600" defTabSz="731838" eaLnBrk="0" hangingPunct="0">
              <a:defRPr sz="2800">
                <a:solidFill>
                  <a:schemeClr val="tx1"/>
                </a:solidFill>
                <a:latin typeface="Arial" charset="0"/>
              </a:defRPr>
            </a:lvl5pPr>
            <a:lvl6pPr marL="2514600" indent="-228600" defTabSz="731838" eaLnBrk="0" fontAlgn="base" hangingPunct="0">
              <a:spcBef>
                <a:spcPct val="0"/>
              </a:spcBef>
              <a:spcAft>
                <a:spcPct val="0"/>
              </a:spcAft>
              <a:defRPr sz="2800">
                <a:solidFill>
                  <a:schemeClr val="tx1"/>
                </a:solidFill>
                <a:latin typeface="Arial" charset="0"/>
              </a:defRPr>
            </a:lvl6pPr>
            <a:lvl7pPr marL="2971800" indent="-228600" defTabSz="731838" eaLnBrk="0" fontAlgn="base" hangingPunct="0">
              <a:spcBef>
                <a:spcPct val="0"/>
              </a:spcBef>
              <a:spcAft>
                <a:spcPct val="0"/>
              </a:spcAft>
              <a:defRPr sz="2800">
                <a:solidFill>
                  <a:schemeClr val="tx1"/>
                </a:solidFill>
                <a:latin typeface="Arial" charset="0"/>
              </a:defRPr>
            </a:lvl7pPr>
            <a:lvl8pPr marL="3429000" indent="-228600" defTabSz="731838" eaLnBrk="0" fontAlgn="base" hangingPunct="0">
              <a:spcBef>
                <a:spcPct val="0"/>
              </a:spcBef>
              <a:spcAft>
                <a:spcPct val="0"/>
              </a:spcAft>
              <a:defRPr sz="2800">
                <a:solidFill>
                  <a:schemeClr val="tx1"/>
                </a:solidFill>
                <a:latin typeface="Arial" charset="0"/>
              </a:defRPr>
            </a:lvl8pPr>
            <a:lvl9pPr marL="3886200" indent="-228600" defTabSz="731838"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en-US"/>
              <a:t>Put your own data here. </a:t>
            </a:r>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a:p>
            <a:pPr eaLnBrk="1" hangingPunct="1">
              <a:spcBef>
                <a:spcPct val="50000"/>
              </a:spcBef>
            </a:pPr>
            <a:endParaRPr lang="en-US"/>
          </a:p>
        </p:txBody>
      </p:sp>
      <p:sp>
        <p:nvSpPr>
          <p:cNvPr id="2055" name="Text Box 59"/>
          <p:cNvSpPr txBox="1">
            <a:spLocks noChangeArrowheads="1"/>
          </p:cNvSpPr>
          <p:nvPr/>
        </p:nvSpPr>
        <p:spPr bwMode="auto">
          <a:xfrm>
            <a:off x="946150" y="6340475"/>
            <a:ext cx="7470775" cy="858838"/>
          </a:xfrm>
          <a:prstGeom prst="rect">
            <a:avLst/>
          </a:prstGeom>
          <a:solidFill>
            <a:schemeClr val="accent3">
              <a:lumMod val="60000"/>
              <a:lumOff val="40000"/>
            </a:schemeClr>
          </a:solidFill>
          <a:ln>
            <a:noFill/>
          </a:ln>
          <a:effectLst/>
        </p:spPr>
        <p:txBody>
          <a:bodyPr lIns="73146" tIns="36573" rIns="73146" bIns="36573">
            <a:spAutoFit/>
          </a:bodyPr>
          <a:lstStyle>
            <a:lvl1pPr defTabSz="731838" eaLnBrk="0" hangingPunct="0">
              <a:defRPr sz="2800">
                <a:solidFill>
                  <a:schemeClr val="tx1"/>
                </a:solidFill>
                <a:latin typeface="Arial" charset="0"/>
              </a:defRPr>
            </a:lvl1pPr>
            <a:lvl2pPr marL="742950" indent="-285750" defTabSz="731838" eaLnBrk="0" hangingPunct="0">
              <a:defRPr sz="2800">
                <a:solidFill>
                  <a:schemeClr val="tx1"/>
                </a:solidFill>
                <a:latin typeface="Arial" charset="0"/>
              </a:defRPr>
            </a:lvl2pPr>
            <a:lvl3pPr marL="1143000" indent="-228600" defTabSz="731838" eaLnBrk="0" hangingPunct="0">
              <a:defRPr sz="2800">
                <a:solidFill>
                  <a:schemeClr val="tx1"/>
                </a:solidFill>
                <a:latin typeface="Arial" charset="0"/>
              </a:defRPr>
            </a:lvl3pPr>
            <a:lvl4pPr marL="1600200" indent="-228600" defTabSz="731838" eaLnBrk="0" hangingPunct="0">
              <a:defRPr sz="2800">
                <a:solidFill>
                  <a:schemeClr val="tx1"/>
                </a:solidFill>
                <a:latin typeface="Arial" charset="0"/>
              </a:defRPr>
            </a:lvl4pPr>
            <a:lvl5pPr marL="2057400" indent="-228600" defTabSz="731838" eaLnBrk="0" hangingPunct="0">
              <a:defRPr sz="2800">
                <a:solidFill>
                  <a:schemeClr val="tx1"/>
                </a:solidFill>
                <a:latin typeface="Arial" charset="0"/>
              </a:defRPr>
            </a:lvl5pPr>
            <a:lvl6pPr marL="2514600" indent="-228600" defTabSz="731838" eaLnBrk="0" fontAlgn="base" hangingPunct="0">
              <a:spcBef>
                <a:spcPct val="0"/>
              </a:spcBef>
              <a:spcAft>
                <a:spcPct val="0"/>
              </a:spcAft>
              <a:defRPr sz="2800">
                <a:solidFill>
                  <a:schemeClr val="tx1"/>
                </a:solidFill>
                <a:latin typeface="Arial" charset="0"/>
              </a:defRPr>
            </a:lvl6pPr>
            <a:lvl7pPr marL="2971800" indent="-228600" defTabSz="731838" eaLnBrk="0" fontAlgn="base" hangingPunct="0">
              <a:spcBef>
                <a:spcPct val="0"/>
              </a:spcBef>
              <a:spcAft>
                <a:spcPct val="0"/>
              </a:spcAft>
              <a:defRPr sz="2800">
                <a:solidFill>
                  <a:schemeClr val="tx1"/>
                </a:solidFill>
                <a:latin typeface="Arial" charset="0"/>
              </a:defRPr>
            </a:lvl7pPr>
            <a:lvl8pPr marL="3429000" indent="-228600" defTabSz="731838" eaLnBrk="0" fontAlgn="base" hangingPunct="0">
              <a:spcBef>
                <a:spcPct val="0"/>
              </a:spcBef>
              <a:spcAft>
                <a:spcPct val="0"/>
              </a:spcAft>
              <a:defRPr sz="2800">
                <a:solidFill>
                  <a:schemeClr val="tx1"/>
                </a:solidFill>
                <a:latin typeface="Arial" charset="0"/>
              </a:defRPr>
            </a:lvl8pPr>
            <a:lvl9pPr marL="3886200" indent="-228600" defTabSz="731838" eaLnBrk="0" fontAlgn="base" hangingPunct="0">
              <a:spcBef>
                <a:spcPct val="0"/>
              </a:spcBef>
              <a:spcAft>
                <a:spcPct val="0"/>
              </a:spcAft>
              <a:defRPr sz="2800">
                <a:solidFill>
                  <a:schemeClr val="tx1"/>
                </a:solidFill>
                <a:latin typeface="Arial" charset="0"/>
              </a:defRPr>
            </a:lvl9pPr>
          </a:lstStyle>
          <a:p>
            <a:pPr algn="ctr" eaLnBrk="1" hangingPunct="1">
              <a:spcBef>
                <a:spcPct val="50000"/>
              </a:spcBef>
            </a:pPr>
            <a:r>
              <a:rPr lang="en-US" sz="5100" b="1">
                <a:solidFill>
                  <a:schemeClr val="bg1"/>
                </a:solidFill>
              </a:rPr>
              <a:t>Need for the Study</a:t>
            </a:r>
          </a:p>
        </p:txBody>
      </p:sp>
      <p:sp>
        <p:nvSpPr>
          <p:cNvPr id="2056" name="Text Box 61"/>
          <p:cNvSpPr txBox="1">
            <a:spLocks noChangeArrowheads="1"/>
          </p:cNvSpPr>
          <p:nvPr/>
        </p:nvSpPr>
        <p:spPr bwMode="auto">
          <a:xfrm>
            <a:off x="893763" y="16443325"/>
            <a:ext cx="7658100" cy="858838"/>
          </a:xfrm>
          <a:prstGeom prst="rect">
            <a:avLst/>
          </a:prstGeom>
          <a:solidFill>
            <a:schemeClr val="accent3">
              <a:lumMod val="60000"/>
              <a:lumOff val="40000"/>
            </a:schemeClr>
          </a:solidFill>
          <a:ln>
            <a:noFill/>
          </a:ln>
          <a:effectLst/>
        </p:spPr>
        <p:txBody>
          <a:bodyPr lIns="73146" tIns="36573" rIns="73146" bIns="36573">
            <a:spAutoFit/>
          </a:bodyPr>
          <a:lstStyle>
            <a:lvl1pPr defTabSz="731838" eaLnBrk="0" hangingPunct="0">
              <a:defRPr sz="2800">
                <a:solidFill>
                  <a:schemeClr val="tx1"/>
                </a:solidFill>
                <a:latin typeface="Arial" charset="0"/>
              </a:defRPr>
            </a:lvl1pPr>
            <a:lvl2pPr marL="742950" indent="-285750" defTabSz="731838" eaLnBrk="0" hangingPunct="0">
              <a:defRPr sz="2800">
                <a:solidFill>
                  <a:schemeClr val="tx1"/>
                </a:solidFill>
                <a:latin typeface="Arial" charset="0"/>
              </a:defRPr>
            </a:lvl2pPr>
            <a:lvl3pPr marL="1143000" indent="-228600" defTabSz="731838" eaLnBrk="0" hangingPunct="0">
              <a:defRPr sz="2800">
                <a:solidFill>
                  <a:schemeClr val="tx1"/>
                </a:solidFill>
                <a:latin typeface="Arial" charset="0"/>
              </a:defRPr>
            </a:lvl3pPr>
            <a:lvl4pPr marL="1600200" indent="-228600" defTabSz="731838" eaLnBrk="0" hangingPunct="0">
              <a:defRPr sz="2800">
                <a:solidFill>
                  <a:schemeClr val="tx1"/>
                </a:solidFill>
                <a:latin typeface="Arial" charset="0"/>
              </a:defRPr>
            </a:lvl4pPr>
            <a:lvl5pPr marL="2057400" indent="-228600" defTabSz="731838" eaLnBrk="0" hangingPunct="0">
              <a:defRPr sz="2800">
                <a:solidFill>
                  <a:schemeClr val="tx1"/>
                </a:solidFill>
                <a:latin typeface="Arial" charset="0"/>
              </a:defRPr>
            </a:lvl5pPr>
            <a:lvl6pPr marL="2514600" indent="-228600" defTabSz="731838" eaLnBrk="0" fontAlgn="base" hangingPunct="0">
              <a:spcBef>
                <a:spcPct val="0"/>
              </a:spcBef>
              <a:spcAft>
                <a:spcPct val="0"/>
              </a:spcAft>
              <a:defRPr sz="2800">
                <a:solidFill>
                  <a:schemeClr val="tx1"/>
                </a:solidFill>
                <a:latin typeface="Arial" charset="0"/>
              </a:defRPr>
            </a:lvl6pPr>
            <a:lvl7pPr marL="2971800" indent="-228600" defTabSz="731838" eaLnBrk="0" fontAlgn="base" hangingPunct="0">
              <a:spcBef>
                <a:spcPct val="0"/>
              </a:spcBef>
              <a:spcAft>
                <a:spcPct val="0"/>
              </a:spcAft>
              <a:defRPr sz="2800">
                <a:solidFill>
                  <a:schemeClr val="tx1"/>
                </a:solidFill>
                <a:latin typeface="Arial" charset="0"/>
              </a:defRPr>
            </a:lvl7pPr>
            <a:lvl8pPr marL="3429000" indent="-228600" defTabSz="731838" eaLnBrk="0" fontAlgn="base" hangingPunct="0">
              <a:spcBef>
                <a:spcPct val="0"/>
              </a:spcBef>
              <a:spcAft>
                <a:spcPct val="0"/>
              </a:spcAft>
              <a:defRPr sz="2800">
                <a:solidFill>
                  <a:schemeClr val="tx1"/>
                </a:solidFill>
                <a:latin typeface="Arial" charset="0"/>
              </a:defRPr>
            </a:lvl8pPr>
            <a:lvl9pPr marL="3886200" indent="-228600" defTabSz="731838" eaLnBrk="0" fontAlgn="base" hangingPunct="0">
              <a:spcBef>
                <a:spcPct val="0"/>
              </a:spcBef>
              <a:spcAft>
                <a:spcPct val="0"/>
              </a:spcAft>
              <a:defRPr sz="2800">
                <a:solidFill>
                  <a:schemeClr val="tx1"/>
                </a:solidFill>
                <a:latin typeface="Arial" charset="0"/>
              </a:defRPr>
            </a:lvl9pPr>
          </a:lstStyle>
          <a:p>
            <a:pPr algn="ctr" eaLnBrk="1" hangingPunct="1">
              <a:spcBef>
                <a:spcPct val="50000"/>
              </a:spcBef>
            </a:pPr>
            <a:r>
              <a:rPr lang="en-US" sz="5100" b="1">
                <a:solidFill>
                  <a:schemeClr val="bg1"/>
                </a:solidFill>
              </a:rPr>
              <a:t>Methods</a:t>
            </a:r>
          </a:p>
        </p:txBody>
      </p:sp>
      <p:sp>
        <p:nvSpPr>
          <p:cNvPr id="2057" name="Text Box 63"/>
          <p:cNvSpPr txBox="1">
            <a:spLocks noChangeArrowheads="1"/>
          </p:cNvSpPr>
          <p:nvPr/>
        </p:nvSpPr>
        <p:spPr bwMode="auto">
          <a:xfrm>
            <a:off x="1103313" y="30313313"/>
            <a:ext cx="7408862" cy="857250"/>
          </a:xfrm>
          <a:prstGeom prst="rect">
            <a:avLst/>
          </a:prstGeom>
          <a:solidFill>
            <a:schemeClr val="accent3">
              <a:lumMod val="60000"/>
              <a:lumOff val="40000"/>
            </a:schemeClr>
          </a:solidFill>
          <a:ln>
            <a:noFill/>
          </a:ln>
          <a:effectLst/>
        </p:spPr>
        <p:txBody>
          <a:bodyPr lIns="73146" tIns="36573" rIns="73146" bIns="36573">
            <a:spAutoFit/>
          </a:bodyPr>
          <a:lstStyle>
            <a:lvl1pPr defTabSz="731838" eaLnBrk="0" hangingPunct="0">
              <a:defRPr sz="2800">
                <a:solidFill>
                  <a:schemeClr val="tx1"/>
                </a:solidFill>
                <a:latin typeface="Arial" charset="0"/>
              </a:defRPr>
            </a:lvl1pPr>
            <a:lvl2pPr marL="742950" indent="-285750" defTabSz="731838" eaLnBrk="0" hangingPunct="0">
              <a:defRPr sz="2800">
                <a:solidFill>
                  <a:schemeClr val="tx1"/>
                </a:solidFill>
                <a:latin typeface="Arial" charset="0"/>
              </a:defRPr>
            </a:lvl2pPr>
            <a:lvl3pPr marL="1143000" indent="-228600" defTabSz="731838" eaLnBrk="0" hangingPunct="0">
              <a:defRPr sz="2800">
                <a:solidFill>
                  <a:schemeClr val="tx1"/>
                </a:solidFill>
                <a:latin typeface="Arial" charset="0"/>
              </a:defRPr>
            </a:lvl3pPr>
            <a:lvl4pPr marL="1600200" indent="-228600" defTabSz="731838" eaLnBrk="0" hangingPunct="0">
              <a:defRPr sz="2800">
                <a:solidFill>
                  <a:schemeClr val="tx1"/>
                </a:solidFill>
                <a:latin typeface="Arial" charset="0"/>
              </a:defRPr>
            </a:lvl4pPr>
            <a:lvl5pPr marL="2057400" indent="-228600" defTabSz="731838" eaLnBrk="0" hangingPunct="0">
              <a:defRPr sz="2800">
                <a:solidFill>
                  <a:schemeClr val="tx1"/>
                </a:solidFill>
                <a:latin typeface="Arial" charset="0"/>
              </a:defRPr>
            </a:lvl5pPr>
            <a:lvl6pPr marL="2514600" indent="-228600" defTabSz="731838" eaLnBrk="0" fontAlgn="base" hangingPunct="0">
              <a:spcBef>
                <a:spcPct val="0"/>
              </a:spcBef>
              <a:spcAft>
                <a:spcPct val="0"/>
              </a:spcAft>
              <a:defRPr sz="2800">
                <a:solidFill>
                  <a:schemeClr val="tx1"/>
                </a:solidFill>
                <a:latin typeface="Arial" charset="0"/>
              </a:defRPr>
            </a:lvl6pPr>
            <a:lvl7pPr marL="2971800" indent="-228600" defTabSz="731838" eaLnBrk="0" fontAlgn="base" hangingPunct="0">
              <a:spcBef>
                <a:spcPct val="0"/>
              </a:spcBef>
              <a:spcAft>
                <a:spcPct val="0"/>
              </a:spcAft>
              <a:defRPr sz="2800">
                <a:solidFill>
                  <a:schemeClr val="tx1"/>
                </a:solidFill>
                <a:latin typeface="Arial" charset="0"/>
              </a:defRPr>
            </a:lvl7pPr>
            <a:lvl8pPr marL="3429000" indent="-228600" defTabSz="731838" eaLnBrk="0" fontAlgn="base" hangingPunct="0">
              <a:spcBef>
                <a:spcPct val="0"/>
              </a:spcBef>
              <a:spcAft>
                <a:spcPct val="0"/>
              </a:spcAft>
              <a:defRPr sz="2800">
                <a:solidFill>
                  <a:schemeClr val="tx1"/>
                </a:solidFill>
                <a:latin typeface="Arial" charset="0"/>
              </a:defRPr>
            </a:lvl8pPr>
            <a:lvl9pPr marL="3886200" indent="-228600" defTabSz="731838" eaLnBrk="0" fontAlgn="base" hangingPunct="0">
              <a:spcBef>
                <a:spcPct val="0"/>
              </a:spcBef>
              <a:spcAft>
                <a:spcPct val="0"/>
              </a:spcAft>
              <a:defRPr sz="2800">
                <a:solidFill>
                  <a:schemeClr val="tx1"/>
                </a:solidFill>
                <a:latin typeface="Arial" charset="0"/>
              </a:defRPr>
            </a:lvl9pPr>
          </a:lstStyle>
          <a:p>
            <a:pPr algn="ctr" eaLnBrk="1" hangingPunct="1">
              <a:spcBef>
                <a:spcPct val="50000"/>
              </a:spcBef>
            </a:pPr>
            <a:r>
              <a:rPr lang="en-US" sz="5100" b="1">
                <a:solidFill>
                  <a:schemeClr val="bg1"/>
                </a:solidFill>
              </a:rPr>
              <a:t>Analysis</a:t>
            </a:r>
          </a:p>
        </p:txBody>
      </p:sp>
      <p:sp>
        <p:nvSpPr>
          <p:cNvPr id="2058" name="Text Box 64"/>
          <p:cNvSpPr txBox="1">
            <a:spLocks noChangeArrowheads="1"/>
          </p:cNvSpPr>
          <p:nvPr/>
        </p:nvSpPr>
        <p:spPr bwMode="auto">
          <a:xfrm>
            <a:off x="21921788" y="6340475"/>
            <a:ext cx="7359650" cy="858838"/>
          </a:xfrm>
          <a:prstGeom prst="rect">
            <a:avLst/>
          </a:prstGeom>
          <a:solidFill>
            <a:schemeClr val="accent3">
              <a:lumMod val="60000"/>
              <a:lumOff val="40000"/>
            </a:schemeClr>
          </a:solidFill>
          <a:ln>
            <a:noFill/>
          </a:ln>
          <a:effectLst/>
        </p:spPr>
        <p:txBody>
          <a:bodyPr lIns="73146" tIns="36573" rIns="73146" bIns="36573">
            <a:spAutoFit/>
          </a:bodyPr>
          <a:lstStyle>
            <a:lvl1pPr defTabSz="731838" eaLnBrk="0" hangingPunct="0">
              <a:defRPr sz="2800">
                <a:solidFill>
                  <a:schemeClr val="tx1"/>
                </a:solidFill>
                <a:latin typeface="Arial" charset="0"/>
              </a:defRPr>
            </a:lvl1pPr>
            <a:lvl2pPr marL="742950" indent="-285750" defTabSz="731838" eaLnBrk="0" hangingPunct="0">
              <a:defRPr sz="2800">
                <a:solidFill>
                  <a:schemeClr val="tx1"/>
                </a:solidFill>
                <a:latin typeface="Arial" charset="0"/>
              </a:defRPr>
            </a:lvl2pPr>
            <a:lvl3pPr marL="1143000" indent="-228600" defTabSz="731838" eaLnBrk="0" hangingPunct="0">
              <a:defRPr sz="2800">
                <a:solidFill>
                  <a:schemeClr val="tx1"/>
                </a:solidFill>
                <a:latin typeface="Arial" charset="0"/>
              </a:defRPr>
            </a:lvl3pPr>
            <a:lvl4pPr marL="1600200" indent="-228600" defTabSz="731838" eaLnBrk="0" hangingPunct="0">
              <a:defRPr sz="2800">
                <a:solidFill>
                  <a:schemeClr val="tx1"/>
                </a:solidFill>
                <a:latin typeface="Arial" charset="0"/>
              </a:defRPr>
            </a:lvl4pPr>
            <a:lvl5pPr marL="2057400" indent="-228600" defTabSz="731838" eaLnBrk="0" hangingPunct="0">
              <a:defRPr sz="2800">
                <a:solidFill>
                  <a:schemeClr val="tx1"/>
                </a:solidFill>
                <a:latin typeface="Arial" charset="0"/>
              </a:defRPr>
            </a:lvl5pPr>
            <a:lvl6pPr marL="2514600" indent="-228600" defTabSz="731838" eaLnBrk="0" fontAlgn="base" hangingPunct="0">
              <a:spcBef>
                <a:spcPct val="0"/>
              </a:spcBef>
              <a:spcAft>
                <a:spcPct val="0"/>
              </a:spcAft>
              <a:defRPr sz="2800">
                <a:solidFill>
                  <a:schemeClr val="tx1"/>
                </a:solidFill>
                <a:latin typeface="Arial" charset="0"/>
              </a:defRPr>
            </a:lvl6pPr>
            <a:lvl7pPr marL="2971800" indent="-228600" defTabSz="731838" eaLnBrk="0" fontAlgn="base" hangingPunct="0">
              <a:spcBef>
                <a:spcPct val="0"/>
              </a:spcBef>
              <a:spcAft>
                <a:spcPct val="0"/>
              </a:spcAft>
              <a:defRPr sz="2800">
                <a:solidFill>
                  <a:schemeClr val="tx1"/>
                </a:solidFill>
                <a:latin typeface="Arial" charset="0"/>
              </a:defRPr>
            </a:lvl7pPr>
            <a:lvl8pPr marL="3429000" indent="-228600" defTabSz="731838" eaLnBrk="0" fontAlgn="base" hangingPunct="0">
              <a:spcBef>
                <a:spcPct val="0"/>
              </a:spcBef>
              <a:spcAft>
                <a:spcPct val="0"/>
              </a:spcAft>
              <a:defRPr sz="2800">
                <a:solidFill>
                  <a:schemeClr val="tx1"/>
                </a:solidFill>
                <a:latin typeface="Arial" charset="0"/>
              </a:defRPr>
            </a:lvl8pPr>
            <a:lvl9pPr marL="3886200" indent="-228600" defTabSz="731838" eaLnBrk="0" fontAlgn="base" hangingPunct="0">
              <a:spcBef>
                <a:spcPct val="0"/>
              </a:spcBef>
              <a:spcAft>
                <a:spcPct val="0"/>
              </a:spcAft>
              <a:defRPr sz="2800">
                <a:solidFill>
                  <a:schemeClr val="tx1"/>
                </a:solidFill>
                <a:latin typeface="Arial" charset="0"/>
              </a:defRPr>
            </a:lvl9pPr>
          </a:lstStyle>
          <a:p>
            <a:pPr algn="ctr" eaLnBrk="1" hangingPunct="1">
              <a:spcBef>
                <a:spcPct val="50000"/>
              </a:spcBef>
            </a:pPr>
            <a:r>
              <a:rPr lang="en-US" sz="5100" b="1">
                <a:solidFill>
                  <a:schemeClr val="bg1"/>
                </a:solidFill>
              </a:rPr>
              <a:t>Results</a:t>
            </a:r>
          </a:p>
        </p:txBody>
      </p:sp>
      <p:sp>
        <p:nvSpPr>
          <p:cNvPr id="2059" name="Text Box 65"/>
          <p:cNvSpPr txBox="1">
            <a:spLocks noChangeArrowheads="1"/>
          </p:cNvSpPr>
          <p:nvPr/>
        </p:nvSpPr>
        <p:spPr bwMode="auto">
          <a:xfrm>
            <a:off x="21921788" y="24865013"/>
            <a:ext cx="7359650" cy="857250"/>
          </a:xfrm>
          <a:prstGeom prst="rect">
            <a:avLst/>
          </a:prstGeom>
          <a:solidFill>
            <a:schemeClr val="accent3">
              <a:lumMod val="60000"/>
              <a:lumOff val="40000"/>
            </a:schemeClr>
          </a:solidFill>
          <a:ln>
            <a:noFill/>
          </a:ln>
          <a:effectLst/>
        </p:spPr>
        <p:txBody>
          <a:bodyPr lIns="73146" tIns="36573" rIns="73146" bIns="36573">
            <a:spAutoFit/>
          </a:bodyPr>
          <a:lstStyle>
            <a:lvl1pPr defTabSz="731838" eaLnBrk="0" hangingPunct="0">
              <a:defRPr sz="2800">
                <a:solidFill>
                  <a:schemeClr val="tx1"/>
                </a:solidFill>
                <a:latin typeface="Arial" charset="0"/>
              </a:defRPr>
            </a:lvl1pPr>
            <a:lvl2pPr marL="742950" indent="-285750" defTabSz="731838" eaLnBrk="0" hangingPunct="0">
              <a:defRPr sz="2800">
                <a:solidFill>
                  <a:schemeClr val="tx1"/>
                </a:solidFill>
                <a:latin typeface="Arial" charset="0"/>
              </a:defRPr>
            </a:lvl2pPr>
            <a:lvl3pPr marL="1143000" indent="-228600" defTabSz="731838" eaLnBrk="0" hangingPunct="0">
              <a:defRPr sz="2800">
                <a:solidFill>
                  <a:schemeClr val="tx1"/>
                </a:solidFill>
                <a:latin typeface="Arial" charset="0"/>
              </a:defRPr>
            </a:lvl3pPr>
            <a:lvl4pPr marL="1600200" indent="-228600" defTabSz="731838" eaLnBrk="0" hangingPunct="0">
              <a:defRPr sz="2800">
                <a:solidFill>
                  <a:schemeClr val="tx1"/>
                </a:solidFill>
                <a:latin typeface="Arial" charset="0"/>
              </a:defRPr>
            </a:lvl4pPr>
            <a:lvl5pPr marL="2057400" indent="-228600" defTabSz="731838" eaLnBrk="0" hangingPunct="0">
              <a:defRPr sz="2800">
                <a:solidFill>
                  <a:schemeClr val="tx1"/>
                </a:solidFill>
                <a:latin typeface="Arial" charset="0"/>
              </a:defRPr>
            </a:lvl5pPr>
            <a:lvl6pPr marL="2514600" indent="-228600" defTabSz="731838" eaLnBrk="0" fontAlgn="base" hangingPunct="0">
              <a:spcBef>
                <a:spcPct val="0"/>
              </a:spcBef>
              <a:spcAft>
                <a:spcPct val="0"/>
              </a:spcAft>
              <a:defRPr sz="2800">
                <a:solidFill>
                  <a:schemeClr val="tx1"/>
                </a:solidFill>
                <a:latin typeface="Arial" charset="0"/>
              </a:defRPr>
            </a:lvl6pPr>
            <a:lvl7pPr marL="2971800" indent="-228600" defTabSz="731838" eaLnBrk="0" fontAlgn="base" hangingPunct="0">
              <a:spcBef>
                <a:spcPct val="0"/>
              </a:spcBef>
              <a:spcAft>
                <a:spcPct val="0"/>
              </a:spcAft>
              <a:defRPr sz="2800">
                <a:solidFill>
                  <a:schemeClr val="tx1"/>
                </a:solidFill>
                <a:latin typeface="Arial" charset="0"/>
              </a:defRPr>
            </a:lvl7pPr>
            <a:lvl8pPr marL="3429000" indent="-228600" defTabSz="731838" eaLnBrk="0" fontAlgn="base" hangingPunct="0">
              <a:spcBef>
                <a:spcPct val="0"/>
              </a:spcBef>
              <a:spcAft>
                <a:spcPct val="0"/>
              </a:spcAft>
              <a:defRPr sz="2800">
                <a:solidFill>
                  <a:schemeClr val="tx1"/>
                </a:solidFill>
                <a:latin typeface="Arial" charset="0"/>
              </a:defRPr>
            </a:lvl8pPr>
            <a:lvl9pPr marL="3886200" indent="-228600" defTabSz="731838" eaLnBrk="0" fontAlgn="base" hangingPunct="0">
              <a:spcBef>
                <a:spcPct val="0"/>
              </a:spcBef>
              <a:spcAft>
                <a:spcPct val="0"/>
              </a:spcAft>
              <a:defRPr sz="2800">
                <a:solidFill>
                  <a:schemeClr val="tx1"/>
                </a:solidFill>
                <a:latin typeface="Arial" charset="0"/>
              </a:defRPr>
            </a:lvl9pPr>
          </a:lstStyle>
          <a:p>
            <a:pPr algn="ctr" eaLnBrk="1" hangingPunct="1">
              <a:spcBef>
                <a:spcPct val="50000"/>
              </a:spcBef>
            </a:pPr>
            <a:r>
              <a:rPr lang="en-US" sz="5100" b="1">
                <a:solidFill>
                  <a:schemeClr val="bg1"/>
                </a:solidFill>
              </a:rPr>
              <a:t>Discussion</a:t>
            </a:r>
          </a:p>
        </p:txBody>
      </p:sp>
      <p:sp>
        <p:nvSpPr>
          <p:cNvPr id="2060" name="Text Box 80"/>
          <p:cNvSpPr txBox="1">
            <a:spLocks noChangeArrowheads="1"/>
          </p:cNvSpPr>
          <p:nvPr/>
        </p:nvSpPr>
        <p:spPr bwMode="auto">
          <a:xfrm>
            <a:off x="11507788" y="6340475"/>
            <a:ext cx="7199312" cy="858838"/>
          </a:xfrm>
          <a:prstGeom prst="rect">
            <a:avLst/>
          </a:prstGeom>
          <a:solidFill>
            <a:schemeClr val="accent3">
              <a:lumMod val="60000"/>
              <a:lumOff val="40000"/>
            </a:schemeClr>
          </a:solidFill>
          <a:ln>
            <a:noFill/>
          </a:ln>
          <a:effectLst/>
        </p:spPr>
        <p:txBody>
          <a:bodyPr lIns="73146" tIns="36573" rIns="73146" bIns="36573">
            <a:spAutoFit/>
          </a:bodyPr>
          <a:lstStyle>
            <a:lvl1pPr defTabSz="731838" eaLnBrk="0" hangingPunct="0">
              <a:defRPr sz="2800">
                <a:solidFill>
                  <a:schemeClr val="tx1"/>
                </a:solidFill>
                <a:latin typeface="Arial" charset="0"/>
              </a:defRPr>
            </a:lvl1pPr>
            <a:lvl2pPr marL="742950" indent="-285750" defTabSz="731838" eaLnBrk="0" hangingPunct="0">
              <a:defRPr sz="2800">
                <a:solidFill>
                  <a:schemeClr val="tx1"/>
                </a:solidFill>
                <a:latin typeface="Arial" charset="0"/>
              </a:defRPr>
            </a:lvl2pPr>
            <a:lvl3pPr marL="1143000" indent="-228600" defTabSz="731838" eaLnBrk="0" hangingPunct="0">
              <a:defRPr sz="2800">
                <a:solidFill>
                  <a:schemeClr val="tx1"/>
                </a:solidFill>
                <a:latin typeface="Arial" charset="0"/>
              </a:defRPr>
            </a:lvl3pPr>
            <a:lvl4pPr marL="1600200" indent="-228600" defTabSz="731838" eaLnBrk="0" hangingPunct="0">
              <a:defRPr sz="2800">
                <a:solidFill>
                  <a:schemeClr val="tx1"/>
                </a:solidFill>
                <a:latin typeface="Arial" charset="0"/>
              </a:defRPr>
            </a:lvl4pPr>
            <a:lvl5pPr marL="2057400" indent="-228600" defTabSz="731838" eaLnBrk="0" hangingPunct="0">
              <a:defRPr sz="2800">
                <a:solidFill>
                  <a:schemeClr val="tx1"/>
                </a:solidFill>
                <a:latin typeface="Arial" charset="0"/>
              </a:defRPr>
            </a:lvl5pPr>
            <a:lvl6pPr marL="2514600" indent="-228600" defTabSz="731838" eaLnBrk="0" fontAlgn="base" hangingPunct="0">
              <a:spcBef>
                <a:spcPct val="0"/>
              </a:spcBef>
              <a:spcAft>
                <a:spcPct val="0"/>
              </a:spcAft>
              <a:defRPr sz="2800">
                <a:solidFill>
                  <a:schemeClr val="tx1"/>
                </a:solidFill>
                <a:latin typeface="Arial" charset="0"/>
              </a:defRPr>
            </a:lvl6pPr>
            <a:lvl7pPr marL="2971800" indent="-228600" defTabSz="731838" eaLnBrk="0" fontAlgn="base" hangingPunct="0">
              <a:spcBef>
                <a:spcPct val="0"/>
              </a:spcBef>
              <a:spcAft>
                <a:spcPct val="0"/>
              </a:spcAft>
              <a:defRPr sz="2800">
                <a:solidFill>
                  <a:schemeClr val="tx1"/>
                </a:solidFill>
                <a:latin typeface="Arial" charset="0"/>
              </a:defRPr>
            </a:lvl7pPr>
            <a:lvl8pPr marL="3429000" indent="-228600" defTabSz="731838" eaLnBrk="0" fontAlgn="base" hangingPunct="0">
              <a:spcBef>
                <a:spcPct val="0"/>
              </a:spcBef>
              <a:spcAft>
                <a:spcPct val="0"/>
              </a:spcAft>
              <a:defRPr sz="2800">
                <a:solidFill>
                  <a:schemeClr val="tx1"/>
                </a:solidFill>
                <a:latin typeface="Arial" charset="0"/>
              </a:defRPr>
            </a:lvl8pPr>
            <a:lvl9pPr marL="3886200" indent="-228600" defTabSz="731838" eaLnBrk="0" fontAlgn="base" hangingPunct="0">
              <a:spcBef>
                <a:spcPct val="0"/>
              </a:spcBef>
              <a:spcAft>
                <a:spcPct val="0"/>
              </a:spcAft>
              <a:defRPr sz="2800">
                <a:solidFill>
                  <a:schemeClr val="tx1"/>
                </a:solidFill>
                <a:latin typeface="Arial" charset="0"/>
              </a:defRPr>
            </a:lvl9pPr>
          </a:lstStyle>
          <a:p>
            <a:pPr algn="ctr" eaLnBrk="1" hangingPunct="1">
              <a:spcBef>
                <a:spcPct val="50000"/>
              </a:spcBef>
            </a:pPr>
            <a:r>
              <a:rPr lang="en-US" sz="5100" b="1">
                <a:solidFill>
                  <a:schemeClr val="bg1"/>
                </a:solidFill>
              </a:rPr>
              <a:t>Graphs or Images Title</a:t>
            </a:r>
          </a:p>
        </p:txBody>
      </p:sp>
      <p:sp>
        <p:nvSpPr>
          <p:cNvPr id="2061" name="Text Box 81"/>
          <p:cNvSpPr txBox="1">
            <a:spLocks noChangeArrowheads="1"/>
          </p:cNvSpPr>
          <p:nvPr/>
        </p:nvSpPr>
        <p:spPr bwMode="auto">
          <a:xfrm>
            <a:off x="22069425" y="36660138"/>
            <a:ext cx="7094538" cy="3735387"/>
          </a:xfrm>
          <a:prstGeom prst="rect">
            <a:avLst/>
          </a:prstGeom>
          <a:noFill/>
          <a:ln>
            <a:noFill/>
          </a:ln>
          <a:effectLst/>
          <a:extLst>
            <a:ext uri="{909E8E84-426E-40dd-AFC4-6F175D3DCCD1}">
              <a14:hiddenFill xmlns:a14="http://schemas.microsoft.com/office/drawing/2010/main" xmlns="">
                <a:solidFill>
                  <a:srgbClr val="CCFFFF"/>
                </a:solidFill>
              </a14:hiddenFill>
            </a:ext>
            <a:ext uri="{91240B29-F687-4f45-9708-019B960494DF}">
              <a14:hiddenLine xmlns:a14="http://schemas.microsoft.com/office/drawing/2010/main" xmlns="" w="508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73146" tIns="36573" rIns="73146" bIns="36573">
            <a:spAutoFit/>
          </a:bodyPr>
          <a:lstStyle>
            <a:lvl1pPr defTabSz="731838" eaLnBrk="0" hangingPunct="0">
              <a:defRPr sz="2800">
                <a:solidFill>
                  <a:schemeClr val="tx1"/>
                </a:solidFill>
                <a:latin typeface="Arial" charset="0"/>
              </a:defRPr>
            </a:lvl1pPr>
            <a:lvl2pPr marL="742950" indent="-285750" defTabSz="731838" eaLnBrk="0" hangingPunct="0">
              <a:defRPr sz="2800">
                <a:solidFill>
                  <a:schemeClr val="tx1"/>
                </a:solidFill>
                <a:latin typeface="Arial" charset="0"/>
              </a:defRPr>
            </a:lvl2pPr>
            <a:lvl3pPr marL="1143000" indent="-228600" defTabSz="731838" eaLnBrk="0" hangingPunct="0">
              <a:defRPr sz="2800">
                <a:solidFill>
                  <a:schemeClr val="tx1"/>
                </a:solidFill>
                <a:latin typeface="Arial" charset="0"/>
              </a:defRPr>
            </a:lvl3pPr>
            <a:lvl4pPr marL="1600200" indent="-228600" defTabSz="731838" eaLnBrk="0" hangingPunct="0">
              <a:defRPr sz="2800">
                <a:solidFill>
                  <a:schemeClr val="tx1"/>
                </a:solidFill>
                <a:latin typeface="Arial" charset="0"/>
              </a:defRPr>
            </a:lvl4pPr>
            <a:lvl5pPr marL="2057400" indent="-228600" defTabSz="731838" eaLnBrk="0" hangingPunct="0">
              <a:defRPr sz="2800">
                <a:solidFill>
                  <a:schemeClr val="tx1"/>
                </a:solidFill>
                <a:latin typeface="Arial" charset="0"/>
              </a:defRPr>
            </a:lvl5pPr>
            <a:lvl6pPr marL="2514600" indent="-228600" defTabSz="731838" eaLnBrk="0" fontAlgn="base" hangingPunct="0">
              <a:spcBef>
                <a:spcPct val="0"/>
              </a:spcBef>
              <a:spcAft>
                <a:spcPct val="0"/>
              </a:spcAft>
              <a:defRPr sz="2800">
                <a:solidFill>
                  <a:schemeClr val="tx1"/>
                </a:solidFill>
                <a:latin typeface="Arial" charset="0"/>
              </a:defRPr>
            </a:lvl6pPr>
            <a:lvl7pPr marL="2971800" indent="-228600" defTabSz="731838" eaLnBrk="0" fontAlgn="base" hangingPunct="0">
              <a:spcBef>
                <a:spcPct val="0"/>
              </a:spcBef>
              <a:spcAft>
                <a:spcPct val="0"/>
              </a:spcAft>
              <a:defRPr sz="2800">
                <a:solidFill>
                  <a:schemeClr val="tx1"/>
                </a:solidFill>
                <a:latin typeface="Arial" charset="0"/>
              </a:defRPr>
            </a:lvl7pPr>
            <a:lvl8pPr marL="3429000" indent="-228600" defTabSz="731838" eaLnBrk="0" fontAlgn="base" hangingPunct="0">
              <a:spcBef>
                <a:spcPct val="0"/>
              </a:spcBef>
              <a:spcAft>
                <a:spcPct val="0"/>
              </a:spcAft>
              <a:defRPr sz="2800">
                <a:solidFill>
                  <a:schemeClr val="tx1"/>
                </a:solidFill>
                <a:latin typeface="Arial" charset="0"/>
              </a:defRPr>
            </a:lvl8pPr>
            <a:lvl9pPr marL="3886200" indent="-228600" defTabSz="731838"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en-US" b="1"/>
              <a:t>Place your references here</a:t>
            </a:r>
          </a:p>
          <a:p>
            <a:pPr eaLnBrk="1" hangingPunct="1">
              <a:spcBef>
                <a:spcPct val="50000"/>
              </a:spcBef>
            </a:pPr>
            <a:endParaRPr lang="en-US" b="1"/>
          </a:p>
          <a:p>
            <a:pPr eaLnBrk="1" hangingPunct="1">
              <a:spcBef>
                <a:spcPct val="50000"/>
              </a:spcBef>
            </a:pPr>
            <a:endParaRPr lang="en-US" b="1"/>
          </a:p>
          <a:p>
            <a:pPr eaLnBrk="1" hangingPunct="1">
              <a:spcBef>
                <a:spcPct val="50000"/>
              </a:spcBef>
            </a:pPr>
            <a:endParaRPr lang="en-US" b="1"/>
          </a:p>
          <a:p>
            <a:pPr eaLnBrk="1" hangingPunct="1">
              <a:spcBef>
                <a:spcPct val="50000"/>
              </a:spcBef>
            </a:pPr>
            <a:endParaRPr lang="en-US" b="1"/>
          </a:p>
          <a:p>
            <a:pPr eaLnBrk="1" hangingPunct="1">
              <a:spcBef>
                <a:spcPct val="50000"/>
              </a:spcBef>
            </a:pPr>
            <a:endParaRPr lang="en-US"/>
          </a:p>
        </p:txBody>
      </p:sp>
      <p:sp>
        <p:nvSpPr>
          <p:cNvPr id="2062" name="Text Box 82"/>
          <p:cNvSpPr txBox="1">
            <a:spLocks noChangeArrowheads="1"/>
          </p:cNvSpPr>
          <p:nvPr/>
        </p:nvSpPr>
        <p:spPr bwMode="auto">
          <a:xfrm>
            <a:off x="22058313" y="34967863"/>
            <a:ext cx="7161212" cy="858837"/>
          </a:xfrm>
          <a:prstGeom prst="rect">
            <a:avLst/>
          </a:prstGeom>
          <a:solidFill>
            <a:schemeClr val="accent3">
              <a:lumMod val="60000"/>
              <a:lumOff val="40000"/>
            </a:schemeClr>
          </a:solidFill>
          <a:ln>
            <a:noFill/>
          </a:ln>
          <a:effectLst/>
        </p:spPr>
        <p:txBody>
          <a:bodyPr lIns="73146" tIns="36573" rIns="73146" bIns="36573">
            <a:spAutoFit/>
          </a:bodyPr>
          <a:lstStyle>
            <a:lvl1pPr defTabSz="731838" eaLnBrk="0" hangingPunct="0">
              <a:defRPr sz="2800">
                <a:solidFill>
                  <a:schemeClr val="tx1"/>
                </a:solidFill>
                <a:latin typeface="Arial" charset="0"/>
              </a:defRPr>
            </a:lvl1pPr>
            <a:lvl2pPr marL="742950" indent="-285750" defTabSz="731838" eaLnBrk="0" hangingPunct="0">
              <a:defRPr sz="2800">
                <a:solidFill>
                  <a:schemeClr val="tx1"/>
                </a:solidFill>
                <a:latin typeface="Arial" charset="0"/>
              </a:defRPr>
            </a:lvl2pPr>
            <a:lvl3pPr marL="1143000" indent="-228600" defTabSz="731838" eaLnBrk="0" hangingPunct="0">
              <a:defRPr sz="2800">
                <a:solidFill>
                  <a:schemeClr val="tx1"/>
                </a:solidFill>
                <a:latin typeface="Arial" charset="0"/>
              </a:defRPr>
            </a:lvl3pPr>
            <a:lvl4pPr marL="1600200" indent="-228600" defTabSz="731838" eaLnBrk="0" hangingPunct="0">
              <a:defRPr sz="2800">
                <a:solidFill>
                  <a:schemeClr val="tx1"/>
                </a:solidFill>
                <a:latin typeface="Arial" charset="0"/>
              </a:defRPr>
            </a:lvl4pPr>
            <a:lvl5pPr marL="2057400" indent="-228600" defTabSz="731838" eaLnBrk="0" hangingPunct="0">
              <a:defRPr sz="2800">
                <a:solidFill>
                  <a:schemeClr val="tx1"/>
                </a:solidFill>
                <a:latin typeface="Arial" charset="0"/>
              </a:defRPr>
            </a:lvl5pPr>
            <a:lvl6pPr marL="2514600" indent="-228600" defTabSz="731838" eaLnBrk="0" fontAlgn="base" hangingPunct="0">
              <a:spcBef>
                <a:spcPct val="0"/>
              </a:spcBef>
              <a:spcAft>
                <a:spcPct val="0"/>
              </a:spcAft>
              <a:defRPr sz="2800">
                <a:solidFill>
                  <a:schemeClr val="tx1"/>
                </a:solidFill>
                <a:latin typeface="Arial" charset="0"/>
              </a:defRPr>
            </a:lvl6pPr>
            <a:lvl7pPr marL="2971800" indent="-228600" defTabSz="731838" eaLnBrk="0" fontAlgn="base" hangingPunct="0">
              <a:spcBef>
                <a:spcPct val="0"/>
              </a:spcBef>
              <a:spcAft>
                <a:spcPct val="0"/>
              </a:spcAft>
              <a:defRPr sz="2800">
                <a:solidFill>
                  <a:schemeClr val="tx1"/>
                </a:solidFill>
                <a:latin typeface="Arial" charset="0"/>
              </a:defRPr>
            </a:lvl7pPr>
            <a:lvl8pPr marL="3429000" indent="-228600" defTabSz="731838" eaLnBrk="0" fontAlgn="base" hangingPunct="0">
              <a:spcBef>
                <a:spcPct val="0"/>
              </a:spcBef>
              <a:spcAft>
                <a:spcPct val="0"/>
              </a:spcAft>
              <a:defRPr sz="2800">
                <a:solidFill>
                  <a:schemeClr val="tx1"/>
                </a:solidFill>
                <a:latin typeface="Arial" charset="0"/>
              </a:defRPr>
            </a:lvl8pPr>
            <a:lvl9pPr marL="3886200" indent="-228600" defTabSz="731838" eaLnBrk="0" fontAlgn="base" hangingPunct="0">
              <a:spcBef>
                <a:spcPct val="0"/>
              </a:spcBef>
              <a:spcAft>
                <a:spcPct val="0"/>
              </a:spcAft>
              <a:defRPr sz="2800">
                <a:solidFill>
                  <a:schemeClr val="tx1"/>
                </a:solidFill>
                <a:latin typeface="Arial" charset="0"/>
              </a:defRPr>
            </a:lvl9pPr>
          </a:lstStyle>
          <a:p>
            <a:pPr algn="ctr" eaLnBrk="1" hangingPunct="1">
              <a:spcBef>
                <a:spcPct val="50000"/>
              </a:spcBef>
            </a:pPr>
            <a:r>
              <a:rPr lang="en-US" sz="5100" b="1">
                <a:solidFill>
                  <a:schemeClr val="bg1"/>
                </a:solidFill>
              </a:rPr>
              <a:t>References</a:t>
            </a:r>
          </a:p>
        </p:txBody>
      </p:sp>
      <p:sp>
        <p:nvSpPr>
          <p:cNvPr id="2063" name="Line 168"/>
          <p:cNvSpPr>
            <a:spLocks noChangeShapeType="1"/>
          </p:cNvSpPr>
          <p:nvPr/>
        </p:nvSpPr>
        <p:spPr bwMode="auto">
          <a:xfrm>
            <a:off x="9563100" y="6637338"/>
            <a:ext cx="0" cy="34671000"/>
          </a:xfrm>
          <a:prstGeom prst="line">
            <a:avLst/>
          </a:prstGeom>
          <a:noFill/>
          <a:ln w="762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1431" tIns="45716" rIns="91431" bIns="45716"/>
          <a:lstStyle/>
          <a:p>
            <a:endParaRPr lang="en-US"/>
          </a:p>
        </p:txBody>
      </p:sp>
      <p:sp>
        <p:nvSpPr>
          <p:cNvPr id="2064" name="Line 169"/>
          <p:cNvSpPr>
            <a:spLocks noChangeShapeType="1"/>
          </p:cNvSpPr>
          <p:nvPr/>
        </p:nvSpPr>
        <p:spPr bwMode="auto">
          <a:xfrm>
            <a:off x="20704175" y="6637338"/>
            <a:ext cx="0" cy="34671000"/>
          </a:xfrm>
          <a:prstGeom prst="line">
            <a:avLst/>
          </a:prstGeom>
          <a:noFill/>
          <a:ln w="762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1431" tIns="45716" rIns="91431" bIns="45716"/>
          <a:lstStyle/>
          <a:p>
            <a:endParaRPr lang="en-US"/>
          </a:p>
        </p:txBody>
      </p:sp>
      <p:sp>
        <p:nvSpPr>
          <p:cNvPr id="2065" name="Text Box 170"/>
          <p:cNvSpPr txBox="1">
            <a:spLocks noChangeArrowheads="1"/>
          </p:cNvSpPr>
          <p:nvPr/>
        </p:nvSpPr>
        <p:spPr bwMode="auto">
          <a:xfrm>
            <a:off x="11507788" y="21496338"/>
            <a:ext cx="7199312" cy="858837"/>
          </a:xfrm>
          <a:prstGeom prst="rect">
            <a:avLst/>
          </a:prstGeom>
          <a:solidFill>
            <a:schemeClr val="accent3">
              <a:lumMod val="60000"/>
              <a:lumOff val="40000"/>
            </a:schemeClr>
          </a:solidFill>
          <a:ln>
            <a:noFill/>
          </a:ln>
          <a:effectLst/>
        </p:spPr>
        <p:txBody>
          <a:bodyPr lIns="73146" tIns="36573" rIns="73146" bIns="36573">
            <a:spAutoFit/>
          </a:bodyPr>
          <a:lstStyle>
            <a:lvl1pPr defTabSz="731838" eaLnBrk="0" hangingPunct="0">
              <a:defRPr sz="2800">
                <a:solidFill>
                  <a:schemeClr val="tx1"/>
                </a:solidFill>
                <a:latin typeface="Arial" charset="0"/>
              </a:defRPr>
            </a:lvl1pPr>
            <a:lvl2pPr marL="742950" indent="-285750" defTabSz="731838" eaLnBrk="0" hangingPunct="0">
              <a:defRPr sz="2800">
                <a:solidFill>
                  <a:schemeClr val="tx1"/>
                </a:solidFill>
                <a:latin typeface="Arial" charset="0"/>
              </a:defRPr>
            </a:lvl2pPr>
            <a:lvl3pPr marL="1143000" indent="-228600" defTabSz="731838" eaLnBrk="0" hangingPunct="0">
              <a:defRPr sz="2800">
                <a:solidFill>
                  <a:schemeClr val="tx1"/>
                </a:solidFill>
                <a:latin typeface="Arial" charset="0"/>
              </a:defRPr>
            </a:lvl3pPr>
            <a:lvl4pPr marL="1600200" indent="-228600" defTabSz="731838" eaLnBrk="0" hangingPunct="0">
              <a:defRPr sz="2800">
                <a:solidFill>
                  <a:schemeClr val="tx1"/>
                </a:solidFill>
                <a:latin typeface="Arial" charset="0"/>
              </a:defRPr>
            </a:lvl4pPr>
            <a:lvl5pPr marL="2057400" indent="-228600" defTabSz="731838" eaLnBrk="0" hangingPunct="0">
              <a:defRPr sz="2800">
                <a:solidFill>
                  <a:schemeClr val="tx1"/>
                </a:solidFill>
                <a:latin typeface="Arial" charset="0"/>
              </a:defRPr>
            </a:lvl5pPr>
            <a:lvl6pPr marL="2514600" indent="-228600" defTabSz="731838" eaLnBrk="0" fontAlgn="base" hangingPunct="0">
              <a:spcBef>
                <a:spcPct val="0"/>
              </a:spcBef>
              <a:spcAft>
                <a:spcPct val="0"/>
              </a:spcAft>
              <a:defRPr sz="2800">
                <a:solidFill>
                  <a:schemeClr val="tx1"/>
                </a:solidFill>
                <a:latin typeface="Arial" charset="0"/>
              </a:defRPr>
            </a:lvl6pPr>
            <a:lvl7pPr marL="2971800" indent="-228600" defTabSz="731838" eaLnBrk="0" fontAlgn="base" hangingPunct="0">
              <a:spcBef>
                <a:spcPct val="0"/>
              </a:spcBef>
              <a:spcAft>
                <a:spcPct val="0"/>
              </a:spcAft>
              <a:defRPr sz="2800">
                <a:solidFill>
                  <a:schemeClr val="tx1"/>
                </a:solidFill>
                <a:latin typeface="Arial" charset="0"/>
              </a:defRPr>
            </a:lvl7pPr>
            <a:lvl8pPr marL="3429000" indent="-228600" defTabSz="731838" eaLnBrk="0" fontAlgn="base" hangingPunct="0">
              <a:spcBef>
                <a:spcPct val="0"/>
              </a:spcBef>
              <a:spcAft>
                <a:spcPct val="0"/>
              </a:spcAft>
              <a:defRPr sz="2800">
                <a:solidFill>
                  <a:schemeClr val="tx1"/>
                </a:solidFill>
                <a:latin typeface="Arial" charset="0"/>
              </a:defRPr>
            </a:lvl8pPr>
            <a:lvl9pPr marL="3886200" indent="-228600" defTabSz="731838" eaLnBrk="0" fontAlgn="base" hangingPunct="0">
              <a:spcBef>
                <a:spcPct val="0"/>
              </a:spcBef>
              <a:spcAft>
                <a:spcPct val="0"/>
              </a:spcAft>
              <a:defRPr sz="2800">
                <a:solidFill>
                  <a:schemeClr val="tx1"/>
                </a:solidFill>
                <a:latin typeface="Arial" charset="0"/>
              </a:defRPr>
            </a:lvl9pPr>
          </a:lstStyle>
          <a:p>
            <a:pPr algn="ctr" eaLnBrk="1" hangingPunct="1">
              <a:spcBef>
                <a:spcPct val="50000"/>
              </a:spcBef>
            </a:pPr>
            <a:r>
              <a:rPr lang="en-US" sz="5100" b="1">
                <a:solidFill>
                  <a:schemeClr val="bg1"/>
                </a:solidFill>
              </a:rPr>
              <a:t>Graphs or Images Title</a:t>
            </a:r>
          </a:p>
        </p:txBody>
      </p:sp>
    </p:spTree>
  </p:cSld>
  <p:clrMapOvr>
    <a:masterClrMapping/>
  </p:clrMapOvr>
</p:sld>
</file>

<file path=ppt/theme/theme1.xml><?xml version="1.0" encoding="utf-8"?>
<a:theme xmlns:a="http://schemas.openxmlformats.org/drawingml/2006/main" name="Default Design">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731838"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731838"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1071</TotalTime>
  <Words>94</Words>
  <Application>Microsoft Office PowerPoint</Application>
  <PresentationFormat>Custom</PresentationFormat>
  <Paragraphs>62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Your Poster’s Title Goes Here names go here institution names go here</vt:lpstr>
    </vt:vector>
  </TitlesOfParts>
  <Company>Graphicsland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 research poster template</dc:title>
  <dc:subject>Example Of A Sample Research Poster</dc:subject>
  <dc:creator>Graphicsland/MakeSigns.com</dc:creator>
  <cp:keywords>scientific, research, template, custom, poster, presentation, symposium, printing, PowerPoint, create, design, example, sample, download</cp:keywords>
  <dc:description>These templates are offered for free to help your create a poster ranging from nursing research posters to psychology research posters.</dc:description>
  <cp:lastModifiedBy>Unknown User</cp:lastModifiedBy>
  <cp:revision>140</cp:revision>
  <dcterms:created xsi:type="dcterms:W3CDTF">2004-05-07T18:01:01Z</dcterms:created>
  <dcterms:modified xsi:type="dcterms:W3CDTF">2020-04-20T12:00:59Z</dcterms:modified>
  <cp:category>scientific poster template</cp:category>
</cp:coreProperties>
</file>